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98" r:id="rId3"/>
    <p:sldId id="299" r:id="rId4"/>
    <p:sldId id="281" r:id="rId5"/>
    <p:sldId id="296" r:id="rId6"/>
    <p:sldId id="261" r:id="rId7"/>
    <p:sldId id="283" r:id="rId8"/>
    <p:sldId id="288" r:id="rId9"/>
    <p:sldId id="286" r:id="rId10"/>
    <p:sldId id="300" r:id="rId11"/>
    <p:sldId id="279" r:id="rId12"/>
    <p:sldId id="272" r:id="rId13"/>
  </p:sldIdLst>
  <p:sldSz cx="9144000" cy="6858000" type="screen4x3"/>
  <p:notesSz cx="6797675" cy="9926638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30" autoAdjust="0"/>
    <p:restoredTop sz="94660"/>
  </p:normalViewPr>
  <p:slideViewPr>
    <p:cSldViewPr>
      <p:cViewPr>
        <p:scale>
          <a:sx n="66" d="100"/>
          <a:sy n="66" d="100"/>
        </p:scale>
        <p:origin x="-16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EA01BE-FD88-41DD-95CE-612E9E9970CB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879D5B-A251-4DA9-8236-FF3F25794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1AC6A-696C-48AD-9524-57327201A87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5D12-4E98-4F24-8409-387300E596B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8AD39-9BE6-439E-A5E3-3A6FD1DA206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3C9D1-47CC-4B3C-AA84-F59F6FF4FA4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7F73-5C23-46E6-ACA5-A3D541510D2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17AB-6CF7-4870-81B2-FB61821E7E6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4C59-931B-43A3-A75B-5F88C8FD016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47BF-6923-4F62-AA5D-9A6B249E405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EC93-9393-4D70-82F4-F222351FD25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AE0B-F37D-465A-A868-69502517172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386-B835-48B8-8871-61530C80D80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81C56C-5154-407E-A0E8-A30E4663A19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8894763" cy="1071563"/>
          </a:xfrm>
        </p:spPr>
        <p:txBody>
          <a:bodyPr/>
          <a:lstStyle/>
          <a:p>
            <a:pPr eaLnBrk="1" hangingPunct="1"/>
            <a:r>
              <a:rPr lang="lv-LV" b="1" dirty="0" smtClean="0"/>
              <a:t>Ps.20:8 Lāčplēša diena</a:t>
            </a:r>
          </a:p>
        </p:txBody>
      </p:sp>
      <p:pic>
        <p:nvPicPr>
          <p:cNvPr id="2051" name="Picture 3" descr="DOVE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3025"/>
            <a:ext cx="485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500938" y="0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11.nov.2019.</a:t>
            </a:r>
            <a:endParaRPr lang="lv-LV" sz="2000" dirty="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5580063" y="765175"/>
            <a:ext cx="356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lv-LV" sz="2000" b="1">
                <a:latin typeface="Verdana" pitchFamily="34" charset="0"/>
              </a:rPr>
              <a:t>māc. Roberts Otomers</a:t>
            </a: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F0DB71-FCA7-4149-8CF2-41528BFA9411}" type="slidenum">
              <a:rPr lang="lv-LV" smtClean="0"/>
              <a:pPr/>
              <a:t>1</a:t>
            </a:fld>
            <a:endParaRPr lang="lv-LV" smtClean="0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57158" y="1143000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lv-LV" sz="2800" dirty="0" smtClean="0"/>
              <a:t>„</a:t>
            </a:r>
            <a:r>
              <a:rPr lang="lv-LV" sz="2800" i="1" dirty="0" smtClean="0"/>
              <a:t>Vieniem viņu spēks ir kara rati, citiem zirgi, bet mēs esam stipri ar Tā Kunga, mūsu Dieva, Vārdu.</a:t>
            </a:r>
            <a:r>
              <a:rPr lang="lv-LV" sz="2800" dirty="0" smtClean="0"/>
              <a:t>”</a:t>
            </a:r>
            <a:endParaRPr lang="en-US" sz="2800" dirty="0"/>
          </a:p>
        </p:txBody>
      </p:sp>
      <p:pic>
        <p:nvPicPr>
          <p:cNvPr id="2056" name="Picture 8" descr="https://pbs.twimg.com/media/Br3JRsSIAAAte3A.png:large"/>
          <p:cNvPicPr>
            <a:picLocks noChangeAspect="1" noChangeArrowheads="1"/>
          </p:cNvPicPr>
          <p:nvPr/>
        </p:nvPicPr>
        <p:blipFill>
          <a:blip r:embed="rId3"/>
          <a:srcRect l="7326" r="9340" b="1273"/>
          <a:stretch>
            <a:fillRect/>
          </a:stretch>
        </p:blipFill>
        <p:spPr bwMode="auto">
          <a:xfrm>
            <a:off x="285750" y="2071678"/>
            <a:ext cx="8572500" cy="458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71612"/>
            <a:ext cx="3071802" cy="24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-26988"/>
            <a:ext cx="9324975" cy="105251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lv-LV" sz="2800" i="1" dirty="0" smtClean="0"/>
              <a:t>Rom.13:1 Ikviens lai ir paklausīgs varām, kas valda</a:t>
            </a:r>
            <a:r>
              <a:rPr lang="lv-LV" sz="2800" i="1" dirty="0" smtClean="0"/>
              <a:t>... </a:t>
            </a:r>
            <a:r>
              <a:rPr lang="lv-LV" sz="2800" i="1" dirty="0" smtClean="0"/>
              <a:t>4 </a:t>
            </a:r>
            <a:r>
              <a:rPr lang="lv-LV" sz="2800" i="1" dirty="0" smtClean="0"/>
              <a:t>jo tā ir Dieva kalpone tevis labā. Bet, ja tu dari ļaunu, tad bīsties; ne velti tā nes zobenu, jo tā ir Dieva kalpone, atriebēja un soda nesēja tam, kas dara ļaunu.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57364"/>
            <a:ext cx="607219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lv-LV" sz="2800" dirty="0" smtClean="0"/>
              <a:t>Ir daudz pārpratumu par šo tēmu.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lv-LV" sz="2800" b="1" dirty="0" smtClean="0"/>
              <a:t>Valsts </a:t>
            </a:r>
            <a:r>
              <a:rPr lang="lv-LV" sz="2800" b="1" dirty="0" smtClean="0"/>
              <a:t>vara nes zobenu</a:t>
            </a:r>
            <a:r>
              <a:rPr lang="lv-LV" sz="2800" dirty="0" smtClean="0"/>
              <a:t>, tad tai ir vara pār </a:t>
            </a:r>
            <a:r>
              <a:rPr lang="lv-LV" sz="2800" b="1" dirty="0" smtClean="0"/>
              <a:t>cilvēku dzīvībām</a:t>
            </a:r>
            <a:r>
              <a:rPr lang="lv-LV" sz="2800" dirty="0" smtClean="0"/>
              <a:t>.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lv-LV" sz="2800" b="1" dirty="0" smtClean="0"/>
              <a:t>Karavīrs</a:t>
            </a:r>
            <a:r>
              <a:rPr lang="lv-LV" sz="2800" dirty="0" smtClean="0"/>
              <a:t> paceļot </a:t>
            </a:r>
            <a:r>
              <a:rPr lang="lv-LV" sz="2800" b="1" dirty="0" smtClean="0"/>
              <a:t>zobenu</a:t>
            </a:r>
            <a:r>
              <a:rPr lang="lv-LV" sz="2800" dirty="0" smtClean="0"/>
              <a:t>, ir </a:t>
            </a:r>
            <a:r>
              <a:rPr lang="lv-LV" sz="2800" b="1" dirty="0" smtClean="0"/>
              <a:t>zobena varas nesējs</a:t>
            </a:r>
            <a:r>
              <a:rPr lang="lv-LV" sz="2800" dirty="0" smtClean="0"/>
              <a:t>.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lv-LV" sz="2800" b="1" dirty="0" smtClean="0"/>
              <a:t>Lāčplēša dienu kaujas </a:t>
            </a:r>
            <a:r>
              <a:rPr lang="lv-LV" sz="2800" dirty="0" smtClean="0"/>
              <a:t>bija </a:t>
            </a:r>
            <a:r>
              <a:rPr lang="lv-LV" sz="2800" b="1" dirty="0" smtClean="0"/>
              <a:t>nācijas pašaizstāvība</a:t>
            </a:r>
            <a:r>
              <a:rPr lang="lv-LV" sz="28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800" b="1" dirty="0" smtClean="0"/>
              <a:t>Pašaizstāvība NAV </a:t>
            </a:r>
            <a:r>
              <a:rPr lang="lv-LV" sz="2800" b="1" dirty="0" smtClean="0"/>
              <a:t>slepkavība!</a:t>
            </a:r>
            <a:endParaRPr lang="lv-LV" sz="2800" dirty="0" smtClean="0"/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lv-LV" sz="2800" b="1" dirty="0" smtClean="0"/>
              <a:t>Karavīrs</a:t>
            </a:r>
            <a:r>
              <a:rPr lang="lv-LV" sz="2800" dirty="0" smtClean="0"/>
              <a:t>, kas </a:t>
            </a:r>
            <a:r>
              <a:rPr lang="lv-LV" sz="2800" b="1" dirty="0" smtClean="0"/>
              <a:t>paceļ zobenu </a:t>
            </a:r>
            <a:r>
              <a:rPr lang="lv-LV" sz="2800" dirty="0" smtClean="0"/>
              <a:t>vai </a:t>
            </a:r>
            <a:r>
              <a:rPr lang="lv-LV" sz="2800" b="1" dirty="0" smtClean="0"/>
              <a:t>plinti</a:t>
            </a:r>
            <a:r>
              <a:rPr lang="lv-LV" sz="2800" dirty="0" smtClean="0"/>
              <a:t>, lai </a:t>
            </a:r>
            <a:r>
              <a:rPr lang="lv-LV" sz="2800" b="1" dirty="0" smtClean="0"/>
              <a:t>aizstāvētu valsti</a:t>
            </a:r>
            <a:r>
              <a:rPr lang="lv-LV" sz="2800" dirty="0" smtClean="0"/>
              <a:t>, ir nevis </a:t>
            </a:r>
            <a:r>
              <a:rPr lang="lv-LV" sz="2800" b="1" dirty="0" smtClean="0"/>
              <a:t>slepkava</a:t>
            </a:r>
            <a:r>
              <a:rPr lang="lv-LV" sz="2800" dirty="0" smtClean="0"/>
              <a:t>, bet </a:t>
            </a:r>
            <a:r>
              <a:rPr lang="lv-LV" sz="2800" b="1" dirty="0" smtClean="0"/>
              <a:t>varonis</a:t>
            </a:r>
            <a:r>
              <a:rPr lang="lv-LV" sz="2800" b="1" dirty="0" smtClean="0"/>
              <a:t>!</a:t>
            </a:r>
            <a:endParaRPr lang="lv-LV" sz="2800" dirty="0" smtClean="0"/>
          </a:p>
        </p:txBody>
      </p:sp>
      <p:pic>
        <p:nvPicPr>
          <p:cNvPr id="1026" name="Picture 2" descr="Attēlu rezultāti vaicājumam “sword”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lv-LV" b="1" smtClean="0">
                <a:solidFill>
                  <a:schemeClr val="tx1"/>
                </a:solidFill>
              </a:rPr>
              <a:t>Kopsavilkums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785813"/>
            <a:ext cx="60721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lv-LV" sz="2800" dirty="0" smtClean="0"/>
              <a:t>Šie </a:t>
            </a:r>
            <a:r>
              <a:rPr lang="lv-LV" sz="2800" b="1" dirty="0" smtClean="0"/>
              <a:t>varoņi</a:t>
            </a:r>
            <a:r>
              <a:rPr lang="lv-LV" sz="2800" dirty="0" smtClean="0"/>
              <a:t> </a:t>
            </a:r>
            <a:r>
              <a:rPr lang="lv-LV" sz="2800" dirty="0"/>
              <a:t>ir mūsu </a:t>
            </a:r>
            <a:r>
              <a:rPr lang="lv-LV" sz="2800" b="1" dirty="0"/>
              <a:t>valsts iesākums!</a:t>
            </a:r>
            <a:r>
              <a:rPr lang="lv-LV" sz="2800" dirty="0"/>
              <a:t> </a:t>
            </a:r>
            <a:r>
              <a:rPr lang="lv-LV" sz="2800" dirty="0" smtClean="0"/>
              <a:t> Viņi </a:t>
            </a:r>
            <a:r>
              <a:rPr lang="lv-LV" sz="2800" b="1" dirty="0"/>
              <a:t>sevi netaupīja</a:t>
            </a:r>
            <a:r>
              <a:rPr lang="lv-LV" sz="2800" dirty="0"/>
              <a:t>, jo </a:t>
            </a:r>
            <a:r>
              <a:rPr lang="lv-LV" sz="2800" b="1" dirty="0"/>
              <a:t>Latvija</a:t>
            </a:r>
            <a:r>
              <a:rPr lang="lv-LV" sz="2800" dirty="0"/>
              <a:t> bija ļoti </a:t>
            </a:r>
            <a:r>
              <a:rPr lang="lv-LV" sz="2800" b="1" dirty="0"/>
              <a:t>augsta vērtība</a:t>
            </a:r>
            <a:r>
              <a:rPr lang="lv-LV" sz="2800" dirty="0"/>
              <a:t> viņu acīs, ka viņi bija </a:t>
            </a:r>
            <a:r>
              <a:rPr lang="lv-LV" sz="2800" b="1" dirty="0"/>
              <a:t>gatavi</a:t>
            </a:r>
            <a:r>
              <a:rPr lang="lv-LV" sz="2800" dirty="0"/>
              <a:t> par </a:t>
            </a:r>
            <a:r>
              <a:rPr lang="lv-LV" sz="2800" dirty="0" smtClean="0"/>
              <a:t>to </a:t>
            </a:r>
            <a:r>
              <a:rPr lang="lv-LV" sz="2800" b="1" dirty="0" smtClean="0"/>
              <a:t>cīnīties</a:t>
            </a:r>
            <a:r>
              <a:rPr lang="lv-LV" sz="2800" dirty="0" smtClean="0"/>
              <a:t> un pat </a:t>
            </a:r>
            <a:r>
              <a:rPr lang="lv-LV" sz="2800" b="1" dirty="0"/>
              <a:t>mirt</a:t>
            </a:r>
            <a:r>
              <a:rPr lang="lv-LV" sz="2800" dirty="0"/>
              <a:t>.</a:t>
            </a:r>
          </a:p>
          <a:p>
            <a:pPr>
              <a:buFont typeface="Arial" charset="0"/>
              <a:buChar char="•"/>
            </a:pPr>
            <a:r>
              <a:rPr lang="lv-LV" sz="2800" dirty="0"/>
              <a:t>Kas bija viņu </a:t>
            </a:r>
            <a:r>
              <a:rPr lang="lv-LV" sz="2800" b="1" dirty="0"/>
              <a:t>spēka</a:t>
            </a:r>
            <a:r>
              <a:rPr lang="lv-LV" sz="2800" dirty="0"/>
              <a:t> un </a:t>
            </a:r>
            <a:r>
              <a:rPr lang="lv-LV" sz="2800" b="1" dirty="0"/>
              <a:t>drosmes avots</a:t>
            </a:r>
            <a:r>
              <a:rPr lang="lv-LV" sz="2800" dirty="0" smtClean="0"/>
              <a:t>? </a:t>
            </a:r>
            <a:r>
              <a:rPr lang="lv-LV" sz="2800" dirty="0" smtClean="0"/>
              <a:t>Automāti, Tanki vai Kara tehnika? </a:t>
            </a:r>
            <a:r>
              <a:rPr lang="lv-LV" sz="2800" dirty="0" smtClean="0">
                <a:sym typeface="Wingdings" pitchFamily="2" charset="2"/>
              </a:rPr>
              <a:t></a:t>
            </a:r>
            <a:r>
              <a:rPr lang="lv-LV" sz="2800" dirty="0" smtClean="0"/>
              <a:t> Nē,</a:t>
            </a:r>
            <a:r>
              <a:rPr lang="lv-LV" sz="2800" dirty="0" smtClean="0">
                <a:sym typeface="Wingdings" pitchFamily="2" charset="2"/>
              </a:rPr>
              <a:t> </a:t>
            </a:r>
            <a:r>
              <a:rPr lang="lv-LV" sz="2800" b="1" dirty="0" smtClean="0"/>
              <a:t>Dievs, Dieva vārds bija viņu spēka </a:t>
            </a:r>
            <a:r>
              <a:rPr lang="lv-LV" sz="2800" dirty="0" smtClean="0"/>
              <a:t>un </a:t>
            </a:r>
            <a:r>
              <a:rPr lang="lv-LV" sz="2800" b="1" dirty="0" smtClean="0"/>
              <a:t>varonības avots</a:t>
            </a:r>
            <a:r>
              <a:rPr lang="lv-LV" sz="2800" dirty="0" smtClean="0"/>
              <a:t>, </a:t>
            </a:r>
            <a:r>
              <a:rPr lang="lv-LV" sz="2800" dirty="0"/>
              <a:t>par ko </a:t>
            </a:r>
            <a:r>
              <a:rPr lang="lv-LV" sz="2800" b="1" dirty="0"/>
              <a:t>pāri</a:t>
            </a:r>
            <a:r>
              <a:rPr lang="lv-LV" sz="2800" dirty="0"/>
              <a:t> </a:t>
            </a:r>
            <a:r>
              <a:rPr lang="lv-LV" sz="2800" b="1" dirty="0"/>
              <a:t>visam</a:t>
            </a:r>
            <a:r>
              <a:rPr lang="lv-LV" sz="2800" dirty="0"/>
              <a:t> </a:t>
            </a:r>
            <a:r>
              <a:rPr lang="lv-LV" sz="2800" b="1" dirty="0"/>
              <a:t>jāpateicas</a:t>
            </a:r>
            <a:r>
              <a:rPr lang="lv-LV" sz="2800" dirty="0"/>
              <a:t> par </a:t>
            </a:r>
            <a:r>
              <a:rPr lang="lv-LV" sz="2800" b="1" dirty="0"/>
              <a:t>mūsu</a:t>
            </a:r>
            <a:r>
              <a:rPr lang="lv-LV" sz="2800" dirty="0"/>
              <a:t> </a:t>
            </a:r>
            <a:r>
              <a:rPr lang="lv-LV" sz="2800" b="1" dirty="0"/>
              <a:t>neatkarību</a:t>
            </a:r>
            <a:r>
              <a:rPr lang="lv-LV" sz="2800" dirty="0"/>
              <a:t>! </a:t>
            </a:r>
            <a:endParaRPr lang="lv-LV" sz="2800" dirty="0" smtClean="0"/>
          </a:p>
          <a:p>
            <a:pPr>
              <a:buFont typeface="Arial" charset="0"/>
              <a:buChar char="•"/>
            </a:pPr>
            <a:r>
              <a:rPr lang="lv-LV" sz="2800" dirty="0" smtClean="0"/>
              <a:t>Arī </a:t>
            </a:r>
            <a:r>
              <a:rPr lang="lv-LV" sz="2800" b="1" dirty="0" smtClean="0"/>
              <a:t>mūs Dievs var padarīt par </a:t>
            </a:r>
            <a:r>
              <a:rPr lang="lv-LV" sz="2800" b="1" dirty="0" smtClean="0"/>
              <a:t>varoņiem</a:t>
            </a:r>
            <a:r>
              <a:rPr lang="lv-LV" sz="2800" dirty="0" smtClean="0"/>
              <a:t>, </a:t>
            </a:r>
            <a:r>
              <a:rPr lang="lv-LV" sz="2800" b="1" dirty="0" smtClean="0"/>
              <a:t>ja uzticībā sekojam Viņam</a:t>
            </a:r>
            <a:r>
              <a:rPr lang="lv-LV" sz="2800" dirty="0" smtClean="0"/>
              <a:t>! Āmen</a:t>
            </a:r>
            <a:endParaRPr lang="lv-LV" sz="28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95AA12-7774-44BC-A2DE-C018880A9198}" type="slidenum">
              <a:rPr lang="lv-LV" smtClean="0"/>
              <a:pPr/>
              <a:t>11</a:t>
            </a:fld>
            <a:endParaRPr lang="lv-LV" smtClean="0"/>
          </a:p>
        </p:txBody>
      </p:sp>
      <p:pic>
        <p:nvPicPr>
          <p:cNvPr id="9222" name="Picture 6" descr="http://2.bp.blogspot.com/-CLqxtjHUG3k/TrzawPP2wnI/AAAAAAAAASA/tT2tHHIREpc/s1600/11novembris_sveces_lacplesa_dienaIMG_5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71545"/>
            <a:ext cx="3071802" cy="524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IBLE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88" y="765175"/>
            <a:ext cx="51038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924175"/>
            <a:ext cx="5184775" cy="1143000"/>
          </a:xfrm>
        </p:spPr>
        <p:txBody>
          <a:bodyPr/>
          <a:lstStyle/>
          <a:p>
            <a:pPr eaLnBrk="1" hangingPunct="1"/>
            <a:r>
              <a:rPr lang="lv-LV" sz="5400" smtClean="0"/>
              <a:t>Un Dieva miers, kas ir augstāks par visu saprašanu lai pasargā jūsu sirdis un jūsu domas. </a:t>
            </a:r>
            <a:r>
              <a:rPr lang="lv-LV" sz="5400" b="1" smtClean="0"/>
              <a:t>Āmen</a:t>
            </a:r>
            <a:br>
              <a:rPr lang="lv-LV" sz="5400" b="1" smtClean="0"/>
            </a:br>
            <a:endParaRPr lang="lv-LV" sz="5400" b="1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4C936-BD28-4C60-895F-0CD5CAB8891F}" type="slidenum">
              <a:rPr lang="lv-LV" smtClean="0"/>
              <a:pPr/>
              <a:t>12</a:t>
            </a:fld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00013"/>
            <a:ext cx="8964612" cy="1071563"/>
          </a:xfrm>
        </p:spPr>
        <p:txBody>
          <a:bodyPr/>
          <a:lstStyle/>
          <a:p>
            <a:pPr eaLnBrk="1" hangingPunct="1"/>
            <a:r>
              <a:rPr lang="lv-LV" b="1" smtClean="0"/>
              <a:t>Lāčplēša diena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5B1D1-0B25-42C2-B0E3-C54F5DFD5F49}" type="slidenum">
              <a:rPr lang="lv-LV" smtClean="0"/>
              <a:pPr/>
              <a:t>2</a:t>
            </a:fld>
            <a:endParaRPr lang="lv-LV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85794"/>
            <a:ext cx="82153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lv-LV" sz="2800" dirty="0" smtClean="0"/>
              <a:t>Vai </a:t>
            </a:r>
            <a:r>
              <a:rPr lang="lv-LV" sz="2800" b="1" dirty="0" smtClean="0"/>
              <a:t>varoņu laiks ir pagājis</a:t>
            </a:r>
            <a:r>
              <a:rPr lang="lv-LV" sz="2800" dirty="0" smtClean="0"/>
              <a:t>?</a:t>
            </a:r>
          </a:p>
          <a:p>
            <a:pPr>
              <a:buFont typeface="Arial" charset="0"/>
              <a:buChar char="•"/>
            </a:pPr>
            <a:r>
              <a:rPr lang="lv-LV" sz="2800" dirty="0" smtClean="0"/>
              <a:t>Vai </a:t>
            </a:r>
            <a:r>
              <a:rPr lang="lv-LV" sz="2800" b="1" dirty="0" smtClean="0"/>
              <a:t>šodien</a:t>
            </a:r>
            <a:r>
              <a:rPr lang="lv-LV" sz="2800" dirty="0" smtClean="0"/>
              <a:t> </a:t>
            </a:r>
            <a:r>
              <a:rPr lang="lv-LV" sz="2800" b="1" dirty="0" smtClean="0"/>
              <a:t>nav vairs mums varoņu</a:t>
            </a:r>
            <a:r>
              <a:rPr lang="lv-LV" sz="2800" dirty="0" smtClean="0"/>
              <a:t>?</a:t>
            </a:r>
          </a:p>
          <a:p>
            <a:pPr>
              <a:buFont typeface="Arial" charset="0"/>
              <a:buChar char="•"/>
            </a:pPr>
            <a:r>
              <a:rPr lang="lv-LV" sz="2800" dirty="0" smtClean="0"/>
              <a:t>Uz ko mēs liekam savu </a:t>
            </a:r>
            <a:r>
              <a:rPr lang="lv-LV" sz="2800" b="1" dirty="0" smtClean="0"/>
              <a:t>cerību</a:t>
            </a:r>
            <a:r>
              <a:rPr lang="lv-LV" sz="2800" dirty="0" smtClean="0"/>
              <a:t>, uz </a:t>
            </a:r>
            <a:r>
              <a:rPr lang="lv-LV" sz="2800" b="1" dirty="0" smtClean="0"/>
              <a:t>cilvēkiem</a:t>
            </a:r>
            <a:r>
              <a:rPr lang="lv-LV" sz="2800" dirty="0" smtClean="0"/>
              <a:t>, </a:t>
            </a:r>
            <a:r>
              <a:rPr lang="lv-LV" sz="2800" b="1" dirty="0" smtClean="0"/>
              <a:t>ieročiem</a:t>
            </a:r>
            <a:r>
              <a:rPr lang="lv-LV" sz="2800" dirty="0" smtClean="0"/>
              <a:t>, </a:t>
            </a:r>
            <a:r>
              <a:rPr lang="lv-LV" sz="2800" b="1" dirty="0" smtClean="0"/>
              <a:t>kara tehniku </a:t>
            </a:r>
            <a:r>
              <a:rPr lang="lv-LV" sz="2800" dirty="0" smtClean="0"/>
              <a:t>vai </a:t>
            </a:r>
            <a:r>
              <a:rPr lang="lv-LV" sz="2800" b="1" dirty="0" smtClean="0"/>
              <a:t>Dievu to Kungu</a:t>
            </a:r>
            <a:r>
              <a:rPr lang="lv-LV" sz="2800" dirty="0" smtClean="0"/>
              <a:t>?</a:t>
            </a:r>
            <a:endParaRPr lang="en-US" sz="2800" dirty="0"/>
          </a:p>
        </p:txBody>
      </p:sp>
      <p:pic>
        <p:nvPicPr>
          <p:cNvPr id="7" name="Picture 8" descr="https://pbs.twimg.com/media/Br3JRsSIAAAte3A.png:large"/>
          <p:cNvPicPr>
            <a:picLocks noChangeAspect="1" noChangeArrowheads="1"/>
          </p:cNvPicPr>
          <p:nvPr/>
        </p:nvPicPr>
        <p:blipFill>
          <a:blip r:embed="rId2"/>
          <a:srcRect l="7326" r="9340" b="1273"/>
          <a:stretch>
            <a:fillRect/>
          </a:stretch>
        </p:blipFill>
        <p:spPr bwMode="auto">
          <a:xfrm>
            <a:off x="285750" y="2571744"/>
            <a:ext cx="8572500" cy="408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lv-LV" b="1" dirty="0" smtClean="0"/>
              <a:t>1.gads Latvijas vēsturē</a:t>
            </a:r>
            <a:endParaRPr lang="en-US" b="1" dirty="0"/>
          </a:p>
        </p:txBody>
      </p:sp>
      <p:pic>
        <p:nvPicPr>
          <p:cNvPr id="5" name="Content Placeholder 4" descr="20191107_175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42" r="20497"/>
          <a:stretch>
            <a:fillRect/>
          </a:stretch>
        </p:blipFill>
        <p:spPr>
          <a:xfrm rot="5400000">
            <a:off x="1869407" y="654945"/>
            <a:ext cx="5929329" cy="64767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3C9D1-47CC-4B3C-AA84-F59F6FF4FA47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00013"/>
            <a:ext cx="8964612" cy="1071563"/>
          </a:xfrm>
        </p:spPr>
        <p:txBody>
          <a:bodyPr/>
          <a:lstStyle/>
          <a:p>
            <a:pPr eaLnBrk="1" hangingPunct="1"/>
            <a:r>
              <a:rPr lang="lv-LV" b="1" smtClean="0"/>
              <a:t>Lāčplēša diena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5B1D1-0B25-42C2-B0E3-C54F5DFD5F49}" type="slidenum">
              <a:rPr lang="lv-LV" smtClean="0"/>
              <a:pPr/>
              <a:t>4</a:t>
            </a:fld>
            <a:endParaRPr lang="lv-LV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642938"/>
            <a:ext cx="64293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lv-LV" sz="2800" dirty="0"/>
              <a:t>1919.g. </a:t>
            </a:r>
            <a:r>
              <a:rPr lang="lv-LV" sz="2800" b="1" dirty="0"/>
              <a:t>11.novembrī Latvijas armija </a:t>
            </a:r>
            <a:r>
              <a:rPr lang="lv-LV" sz="2800" dirty="0"/>
              <a:t>sakāva </a:t>
            </a:r>
            <a:r>
              <a:rPr lang="lv-LV" sz="2800" b="1" dirty="0"/>
              <a:t>cara armijas </a:t>
            </a:r>
            <a:r>
              <a:rPr lang="lv-LV" sz="2800" dirty="0"/>
              <a:t>virsnieka </a:t>
            </a:r>
            <a:r>
              <a:rPr lang="lv-LV" sz="2800" b="1" dirty="0"/>
              <a:t>Bermonta</a:t>
            </a:r>
            <a:r>
              <a:rPr lang="lv-LV" sz="2800" dirty="0"/>
              <a:t> vadītos </a:t>
            </a:r>
            <a:r>
              <a:rPr lang="lv-LV" sz="2800" b="1" dirty="0"/>
              <a:t>vācu</a:t>
            </a:r>
            <a:r>
              <a:rPr lang="lv-LV" sz="2800" dirty="0"/>
              <a:t> un </a:t>
            </a:r>
            <a:r>
              <a:rPr lang="lv-LV" sz="2800" b="1" dirty="0"/>
              <a:t>krievu</a:t>
            </a:r>
            <a:r>
              <a:rPr lang="lv-LV" sz="2800" dirty="0"/>
              <a:t> </a:t>
            </a:r>
            <a:r>
              <a:rPr lang="lv-LV" sz="2800" b="1" dirty="0"/>
              <a:t>baltgvardu</a:t>
            </a:r>
            <a:r>
              <a:rPr lang="lv-LV" sz="2800" dirty="0"/>
              <a:t> </a:t>
            </a:r>
            <a:r>
              <a:rPr lang="lv-LV" sz="2800" b="1" dirty="0"/>
              <a:t>spēkus</a:t>
            </a:r>
            <a:r>
              <a:rPr lang="lv-LV" sz="2800" dirty="0"/>
              <a:t> </a:t>
            </a:r>
            <a:r>
              <a:rPr lang="lv-LV" sz="2800" b="1" dirty="0"/>
              <a:t>Rīgā</a:t>
            </a:r>
            <a:r>
              <a:rPr lang="lv-LV" sz="2800" dirty="0"/>
              <a:t> un </a:t>
            </a:r>
            <a:r>
              <a:rPr lang="lv-LV" sz="2800" b="1" dirty="0"/>
              <a:t>atbrīvoja Daugavas kreiso krastu!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lv-LV" sz="2800" dirty="0" smtClean="0"/>
              <a:t>Kas </a:t>
            </a:r>
            <a:r>
              <a:rPr lang="lv-LV" sz="2800" dirty="0"/>
              <a:t>bija mūsu </a:t>
            </a:r>
            <a:r>
              <a:rPr lang="lv-LV" sz="2800" b="1" dirty="0"/>
              <a:t>valsts iesākumā</a:t>
            </a:r>
            <a:r>
              <a:rPr lang="lv-LV" sz="2800" dirty="0"/>
              <a:t>? – </a:t>
            </a:r>
            <a:r>
              <a:rPr lang="lv-LV" sz="2800" b="1" dirty="0"/>
              <a:t>Neatkarības</a:t>
            </a:r>
            <a:r>
              <a:rPr lang="lv-LV" sz="2800" dirty="0"/>
              <a:t> </a:t>
            </a:r>
            <a:r>
              <a:rPr lang="lv-LV" sz="2800" b="1" dirty="0"/>
              <a:t>pasludināšana</a:t>
            </a:r>
            <a:r>
              <a:rPr lang="lv-LV" sz="2800" dirty="0"/>
              <a:t> un tai </a:t>
            </a:r>
            <a:r>
              <a:rPr lang="lv-LV" sz="2800" b="1" dirty="0"/>
              <a:t>sekojošas brīvības cīņas</a:t>
            </a:r>
            <a:r>
              <a:rPr lang="lv-LV" sz="2800" dirty="0"/>
              <a:t>, lai to </a:t>
            </a:r>
            <a:r>
              <a:rPr lang="lv-LV" sz="2800" b="1" dirty="0"/>
              <a:t>aizstāvētu</a:t>
            </a:r>
            <a:r>
              <a:rPr lang="lv-LV" sz="2800" dirty="0"/>
              <a:t>. </a:t>
            </a:r>
          </a:p>
          <a:p>
            <a:pPr>
              <a:buFont typeface="Arial" charset="0"/>
              <a:buChar char="•"/>
            </a:pPr>
            <a:r>
              <a:rPr lang="lv-LV" sz="2800" dirty="0"/>
              <a:t>Šie </a:t>
            </a:r>
            <a:r>
              <a:rPr lang="lv-LV" sz="2800" b="1" dirty="0"/>
              <a:t>varoņi</a:t>
            </a:r>
            <a:r>
              <a:rPr lang="lv-LV" sz="2800" dirty="0"/>
              <a:t> ir mūsu </a:t>
            </a:r>
            <a:r>
              <a:rPr lang="lv-LV" sz="2800" b="1" dirty="0"/>
              <a:t>valsts iesākums</a:t>
            </a:r>
            <a:r>
              <a:rPr lang="lv-LV" sz="2800" dirty="0"/>
              <a:t>, viņi </a:t>
            </a:r>
            <a:r>
              <a:rPr lang="lv-LV" sz="2800" b="1" dirty="0"/>
              <a:t>sevi netaupīja</a:t>
            </a:r>
            <a:r>
              <a:rPr lang="lv-LV" sz="2800" dirty="0"/>
              <a:t>, jo </a:t>
            </a:r>
            <a:r>
              <a:rPr lang="lv-LV" sz="2800" b="1" dirty="0"/>
              <a:t>Latvija</a:t>
            </a:r>
            <a:r>
              <a:rPr lang="lv-LV" sz="2800" dirty="0"/>
              <a:t> bija ļoti </a:t>
            </a:r>
            <a:r>
              <a:rPr lang="lv-LV" sz="2800" b="1" dirty="0"/>
              <a:t>augsta vērtība</a:t>
            </a:r>
            <a:r>
              <a:rPr lang="lv-LV" sz="2800" dirty="0"/>
              <a:t> viņu acīs, ka viņi bija </a:t>
            </a:r>
            <a:r>
              <a:rPr lang="lv-LV" sz="2800" b="1" dirty="0"/>
              <a:t>gatavi</a:t>
            </a:r>
            <a:r>
              <a:rPr lang="lv-LV" sz="2800" dirty="0"/>
              <a:t> par to </a:t>
            </a:r>
            <a:r>
              <a:rPr lang="lv-LV" sz="2800" b="1" dirty="0"/>
              <a:t>cīnīties</a:t>
            </a:r>
            <a:r>
              <a:rPr lang="lv-LV" sz="2800" dirty="0"/>
              <a:t> un pat </a:t>
            </a:r>
            <a:r>
              <a:rPr lang="lv-LV" sz="2800" b="1" dirty="0"/>
              <a:t>mirt</a:t>
            </a:r>
            <a:r>
              <a:rPr lang="lv-LV" sz="2800" dirty="0"/>
              <a:t>.</a:t>
            </a:r>
            <a:endParaRPr lang="en-US" sz="2800" dirty="0"/>
          </a:p>
        </p:txBody>
      </p:sp>
      <p:pic>
        <p:nvPicPr>
          <p:cNvPr id="3079" name="Picture 7" descr="http://www.diena.lv/uploads/thumbnails/grey_705x457/article/1392/13912815/4103748_ORIGINAL_1320228279.jpg.jpg"/>
          <p:cNvPicPr>
            <a:picLocks noChangeAspect="1" noChangeArrowheads="1"/>
          </p:cNvPicPr>
          <p:nvPr/>
        </p:nvPicPr>
        <p:blipFill>
          <a:blip r:embed="rId2"/>
          <a:srcRect l="2128" r="4255"/>
          <a:stretch>
            <a:fillRect/>
          </a:stretch>
        </p:blipFill>
        <p:spPr bwMode="auto">
          <a:xfrm>
            <a:off x="6048888" y="3857628"/>
            <a:ext cx="309511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http://www.ligatne.lv/uploads/filedir/Jaunumi/img_0105.jpg"/>
          <p:cNvPicPr>
            <a:picLocks noChangeAspect="1" noChangeArrowheads="1"/>
          </p:cNvPicPr>
          <p:nvPr/>
        </p:nvPicPr>
        <p:blipFill>
          <a:blip r:embed="rId3" cstate="print"/>
          <a:srcRect t="8982" r="19107"/>
          <a:stretch>
            <a:fillRect/>
          </a:stretch>
        </p:blipFill>
        <p:spPr bwMode="auto">
          <a:xfrm>
            <a:off x="6050878" y="928670"/>
            <a:ext cx="309312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14313"/>
            <a:ext cx="8964612" cy="1071563"/>
          </a:xfrm>
        </p:spPr>
        <p:txBody>
          <a:bodyPr/>
          <a:lstStyle/>
          <a:p>
            <a:pPr eaLnBrk="1" hangingPunct="1"/>
            <a:r>
              <a:rPr lang="lv-LV" b="1" smtClean="0"/>
              <a:t>Melnais bruņinieks atkal nāk!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60DBB-BED0-45BE-ADA2-97D37056FC82}" type="slidenum">
              <a:rPr lang="lv-LV" smtClean="0"/>
              <a:pPr/>
              <a:t>5</a:t>
            </a:fld>
            <a:endParaRPr lang="lv-LV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715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lv-LV" sz="2800" dirty="0"/>
              <a:t>Tie ir </a:t>
            </a:r>
            <a:r>
              <a:rPr lang="lv-LV" sz="2800" b="1" dirty="0"/>
              <a:t>mūsu </a:t>
            </a:r>
            <a:r>
              <a:rPr lang="lv-LV" sz="2800" b="1" dirty="0" err="1"/>
              <a:t>vec-vec-vectētiņi</a:t>
            </a:r>
            <a:r>
              <a:rPr lang="lv-LV" sz="2800" dirty="0" err="1"/>
              <a:t>,</a:t>
            </a:r>
            <a:r>
              <a:rPr lang="lv-LV" sz="2800" dirty="0"/>
              <a:t> kas tur </a:t>
            </a:r>
            <a:r>
              <a:rPr lang="lv-LV" sz="2800" b="1" dirty="0"/>
              <a:t>cīnījās</a:t>
            </a:r>
            <a:r>
              <a:rPr lang="lv-LV" sz="2800" dirty="0"/>
              <a:t>. Un, ja mūsu </a:t>
            </a:r>
            <a:r>
              <a:rPr lang="lv-LV" sz="2800" b="1" dirty="0"/>
              <a:t>iesākums</a:t>
            </a:r>
            <a:r>
              <a:rPr lang="lv-LV" sz="2800" dirty="0"/>
              <a:t> ir </a:t>
            </a:r>
            <a:r>
              <a:rPr lang="lv-LV" sz="2800" b="1" dirty="0"/>
              <a:t>rodams</a:t>
            </a:r>
            <a:r>
              <a:rPr lang="lv-LV" sz="2800" dirty="0"/>
              <a:t> </a:t>
            </a:r>
            <a:r>
              <a:rPr lang="lv-LV" sz="2800" b="1" dirty="0"/>
              <a:t>varonībā</a:t>
            </a:r>
            <a:r>
              <a:rPr lang="lv-LV" sz="2800" dirty="0"/>
              <a:t>, tad arī </a:t>
            </a:r>
            <a:r>
              <a:rPr lang="lv-LV" sz="2800" b="1" dirty="0"/>
              <a:t>turpinājums</a:t>
            </a:r>
            <a:r>
              <a:rPr lang="lv-LV" sz="2800" dirty="0"/>
              <a:t> </a:t>
            </a:r>
            <a:r>
              <a:rPr lang="lv-LV" sz="2800" b="1" dirty="0"/>
              <a:t>nedrīkst</a:t>
            </a:r>
            <a:r>
              <a:rPr lang="lv-LV" sz="2800" dirty="0"/>
              <a:t> būt </a:t>
            </a:r>
            <a:r>
              <a:rPr lang="lv-LV" sz="2800" b="1" dirty="0"/>
              <a:t>citādāks</a:t>
            </a:r>
            <a:r>
              <a:rPr lang="lv-LV" sz="2800" dirty="0"/>
              <a:t>. Arī </a:t>
            </a:r>
            <a:r>
              <a:rPr lang="lv-LV" sz="2800" b="1" dirty="0"/>
              <a:t>mums šodien</a:t>
            </a:r>
            <a:r>
              <a:rPr lang="lv-LV" sz="2800" dirty="0"/>
              <a:t> ir </a:t>
            </a:r>
            <a:r>
              <a:rPr lang="lv-LV" sz="2800" b="1" dirty="0"/>
              <a:t>jāstāv</a:t>
            </a:r>
            <a:r>
              <a:rPr lang="lv-LV" sz="2800" dirty="0"/>
              <a:t> par </a:t>
            </a:r>
            <a:r>
              <a:rPr lang="lv-LV" sz="2800" b="1" dirty="0"/>
              <a:t>mūsu valstī</a:t>
            </a:r>
            <a:r>
              <a:rPr lang="lv-LV" sz="2800" dirty="0"/>
              <a:t> un </a:t>
            </a:r>
            <a:r>
              <a:rPr lang="lv-LV" sz="2800" b="1" dirty="0"/>
              <a:t>mūsu</a:t>
            </a:r>
            <a:r>
              <a:rPr lang="lv-LV" sz="2800" dirty="0"/>
              <a:t> </a:t>
            </a:r>
            <a:r>
              <a:rPr lang="lv-LV" sz="2800" b="1" dirty="0"/>
              <a:t>bērniem</a:t>
            </a:r>
            <a:r>
              <a:rPr lang="lv-LV" sz="2800" dirty="0"/>
              <a:t> to </a:t>
            </a:r>
            <a:r>
              <a:rPr lang="lv-LV" sz="2800" b="1" dirty="0"/>
              <a:t>vajadzēs darīt rīt</a:t>
            </a:r>
            <a:r>
              <a:rPr lang="lv-LV" sz="2800" dirty="0"/>
              <a:t>.</a:t>
            </a:r>
          </a:p>
          <a:p>
            <a:pPr>
              <a:buFont typeface="Arial" charset="0"/>
              <a:buChar char="•"/>
            </a:pPr>
            <a:r>
              <a:rPr lang="lv-LV" sz="2800" b="1" dirty="0"/>
              <a:t>1919.gada oktobrī</a:t>
            </a:r>
            <a:r>
              <a:rPr lang="lv-LV" sz="2800" dirty="0"/>
              <a:t> tūkstošiem </a:t>
            </a:r>
            <a:r>
              <a:rPr lang="lv-LV" sz="2800" b="1" dirty="0"/>
              <a:t>brīvprātīgo</a:t>
            </a:r>
            <a:r>
              <a:rPr lang="lv-LV" sz="2800" dirty="0"/>
              <a:t> atsaucās uz </a:t>
            </a:r>
            <a:r>
              <a:rPr lang="lv-LV" sz="2800" b="1" dirty="0"/>
              <a:t>LV</a:t>
            </a:r>
            <a:r>
              <a:rPr lang="lv-LV" sz="2800" dirty="0"/>
              <a:t> </a:t>
            </a:r>
            <a:r>
              <a:rPr lang="lv-LV" sz="2800" b="1" dirty="0"/>
              <a:t>pagaidu valdības</a:t>
            </a:r>
            <a:r>
              <a:rPr lang="lv-LV" sz="2800" dirty="0"/>
              <a:t> </a:t>
            </a:r>
            <a:r>
              <a:rPr lang="lv-LV" sz="2800" b="1" dirty="0"/>
              <a:t>aicinājumu</a:t>
            </a:r>
            <a:r>
              <a:rPr lang="lv-LV" sz="2800" dirty="0"/>
              <a:t>: „</a:t>
            </a:r>
            <a:r>
              <a:rPr lang="lv-LV" sz="2800" b="1" dirty="0"/>
              <a:t>Melnais bruņinieks atkal nāk! Pie ieročiem! Uz cīņu</a:t>
            </a:r>
            <a:r>
              <a:rPr lang="lv-LV" sz="2800" b="1" dirty="0" smtClean="0"/>
              <a:t>!</a:t>
            </a:r>
            <a:r>
              <a:rPr lang="lv-LV" sz="2800" dirty="0" smtClean="0"/>
              <a:t>”</a:t>
            </a:r>
            <a:endParaRPr lang="en-US" sz="2800" dirty="0"/>
          </a:p>
        </p:txBody>
      </p:sp>
      <p:pic>
        <p:nvPicPr>
          <p:cNvPr id="38914" name="Picture 2" descr="http://2.bp.blogspot.com/-WyGfPBSPevs/UMJBryTO8tI/AAAAAAAAAJw/U-RbIvbEWig/s1600/11.novem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87518"/>
            <a:ext cx="8358214" cy="287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zudusilatvija.lv/static/files/11/06/14/riga1_png_600x375_watermark-zl_watermark-r20xb20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400049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2938"/>
            <a:ext cx="53578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lv-LV" sz="2800" b="1"/>
              <a:t>1919.g. 15.oktobra</a:t>
            </a:r>
            <a:r>
              <a:rPr lang="lv-LV" sz="2800"/>
              <a:t> rītā pār Daugavas </a:t>
            </a:r>
            <a:r>
              <a:rPr lang="lv-LV" sz="2800" b="1"/>
              <a:t>Dzelzs tiltu</a:t>
            </a:r>
            <a:r>
              <a:rPr lang="lv-LV" sz="2800"/>
              <a:t> devās aptuveni </a:t>
            </a:r>
            <a:r>
              <a:rPr lang="lv-LV" sz="2800" b="1"/>
              <a:t>100 brīvprātīgo</a:t>
            </a:r>
            <a:r>
              <a:rPr lang="lv-LV" sz="2800"/>
              <a:t>.</a:t>
            </a:r>
          </a:p>
          <a:p>
            <a:pPr>
              <a:buFont typeface="Arial" charset="0"/>
              <a:buChar char="•"/>
            </a:pPr>
            <a:r>
              <a:rPr lang="lv-LV" sz="2800"/>
              <a:t>Viņu uzdevums bija </a:t>
            </a:r>
            <a:r>
              <a:rPr lang="lv-LV" sz="2800" b="1"/>
              <a:t>novērst uzmanību</a:t>
            </a:r>
            <a:r>
              <a:rPr lang="lv-LV" sz="2800"/>
              <a:t> no </a:t>
            </a:r>
            <a:r>
              <a:rPr lang="lv-LV" sz="2800" b="1"/>
              <a:t>Daugavgrīvas</a:t>
            </a:r>
            <a:r>
              <a:rPr lang="lv-LV" sz="2800"/>
              <a:t>.</a:t>
            </a:r>
          </a:p>
          <a:p>
            <a:pPr>
              <a:buFont typeface="Arial" charset="0"/>
              <a:buChar char="•"/>
            </a:pPr>
            <a:r>
              <a:rPr lang="lv-LV" sz="2800" b="1"/>
              <a:t>Vīri soļoja</a:t>
            </a:r>
            <a:r>
              <a:rPr lang="lv-LV" sz="2800"/>
              <a:t> dziedādami</a:t>
            </a:r>
          </a:p>
          <a:p>
            <a:r>
              <a:rPr lang="lv-LV" sz="2800"/>
              <a:t> „</a:t>
            </a:r>
            <a:r>
              <a:rPr lang="lv-LV" sz="2800" i="1"/>
              <a:t>Div dūjiņas</a:t>
            </a:r>
            <a:r>
              <a:rPr lang="lv-LV" sz="2800"/>
              <a:t>”!</a:t>
            </a:r>
          </a:p>
          <a:p>
            <a:pPr>
              <a:buFont typeface="Arial" charset="0"/>
              <a:buChar char="•"/>
            </a:pPr>
            <a:r>
              <a:rPr lang="lv-LV" sz="2800" b="1"/>
              <a:t>Dziedāja visi</a:t>
            </a:r>
            <a:r>
              <a:rPr lang="lv-LV" sz="2800"/>
              <a:t>, </a:t>
            </a:r>
            <a:r>
              <a:rPr lang="lv-LV" sz="2800" b="1"/>
              <a:t>Rīga trīsēja</a:t>
            </a:r>
            <a:r>
              <a:rPr lang="lv-LV" sz="2800"/>
              <a:t> no </a:t>
            </a:r>
            <a:r>
              <a:rPr lang="lv-LV" sz="2800" b="1"/>
              <a:t>dziesmas šalkām</a:t>
            </a:r>
            <a:r>
              <a:rPr lang="lv-LV" sz="2800"/>
              <a:t>. </a:t>
            </a:r>
          </a:p>
          <a:p>
            <a:pPr>
              <a:buFont typeface="Arial" charset="0"/>
              <a:buChar char="•"/>
            </a:pPr>
            <a:r>
              <a:rPr lang="lv-LV" sz="2800"/>
              <a:t>Viņi </a:t>
            </a:r>
            <a:r>
              <a:rPr lang="lv-LV" sz="2800" b="1"/>
              <a:t>pārgāja</a:t>
            </a:r>
            <a:r>
              <a:rPr lang="lv-LV" sz="2800"/>
              <a:t> pāri </a:t>
            </a:r>
            <a:r>
              <a:rPr lang="lv-LV" sz="2800" b="1"/>
              <a:t>Daugavai</a:t>
            </a:r>
            <a:r>
              <a:rPr lang="lv-LV" sz="2800"/>
              <a:t>, lai </a:t>
            </a:r>
            <a:r>
              <a:rPr lang="lv-LV" sz="2800" b="1"/>
              <a:t>neatgrieztos</a:t>
            </a:r>
            <a:r>
              <a:rPr lang="lv-LV" sz="2800"/>
              <a:t>. </a:t>
            </a:r>
            <a:r>
              <a:rPr lang="lv-LV" sz="2800" b="1"/>
              <a:t>Atpakaļ neatnāca neviens</a:t>
            </a:r>
            <a:r>
              <a:rPr lang="lv-LV" sz="2800"/>
              <a:t>! </a:t>
            </a:r>
            <a:r>
              <a:rPr lang="lv-LV" sz="2800" b="1"/>
              <a:t>Visi zināja</a:t>
            </a:r>
            <a:r>
              <a:rPr lang="lv-LV" sz="2800"/>
              <a:t>, ka </a:t>
            </a:r>
            <a:r>
              <a:rPr lang="lv-LV" sz="2800" b="1"/>
              <a:t>iet nāvē</a:t>
            </a:r>
            <a:r>
              <a:rPr lang="lv-LV" sz="2800"/>
              <a:t>, un tomēr </a:t>
            </a:r>
            <a:r>
              <a:rPr lang="lv-LV" sz="2800" b="1"/>
              <a:t>droši gāja</a:t>
            </a:r>
            <a:r>
              <a:rPr lang="lv-LV" sz="2800"/>
              <a:t>! </a:t>
            </a:r>
            <a:endParaRPr lang="en-US" sz="280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448E2-227E-4E65-83E4-2A2887DD0B3A}" type="slidenum">
              <a:rPr lang="lv-LV" smtClean="0"/>
              <a:pPr/>
              <a:t>6</a:t>
            </a:fld>
            <a:endParaRPr lang="lv-LV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4300" b="1" smtClean="0">
                <a:solidFill>
                  <a:schemeClr val="tx1"/>
                </a:solidFill>
              </a:rPr>
              <a:t>100 varoņi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2938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lv-LV" sz="2800"/>
              <a:t>Pēc </a:t>
            </a:r>
            <a:r>
              <a:rPr lang="lv-LV" sz="2800" b="1"/>
              <a:t>nedēļu ilgām cīņām</a:t>
            </a:r>
            <a:r>
              <a:rPr lang="lv-LV" sz="2800"/>
              <a:t> </a:t>
            </a:r>
            <a:r>
              <a:rPr lang="lv-LV" sz="2800" b="1"/>
              <a:t>10.novembrī</a:t>
            </a:r>
            <a:r>
              <a:rPr lang="lv-LV" sz="2800"/>
              <a:t> sākās Latvijas armijas </a:t>
            </a:r>
            <a:r>
              <a:rPr lang="lv-LV" sz="2800" b="1"/>
              <a:t>ģenerāluzbrukums</a:t>
            </a:r>
            <a:r>
              <a:rPr lang="lv-LV" sz="2800"/>
              <a:t>. </a:t>
            </a:r>
          </a:p>
          <a:p>
            <a:pPr>
              <a:buFontTx/>
              <a:buChar char="•"/>
            </a:pPr>
            <a:r>
              <a:rPr lang="lv-LV" sz="2800"/>
              <a:t>Un </a:t>
            </a:r>
            <a:r>
              <a:rPr lang="lv-LV" sz="2800" b="1"/>
              <a:t>11.novembrī</a:t>
            </a:r>
            <a:r>
              <a:rPr lang="lv-LV" sz="2800"/>
              <a:t> pēc </a:t>
            </a:r>
            <a:r>
              <a:rPr lang="lv-LV" sz="2800" b="1"/>
              <a:t>niknām cīņām Rīga tika atbrīvota</a:t>
            </a:r>
            <a:r>
              <a:rPr lang="lv-LV" sz="2800"/>
              <a:t>. Un </a:t>
            </a:r>
            <a:r>
              <a:rPr lang="lv-LV" sz="2800" b="1"/>
              <a:t>latviešu armija</a:t>
            </a:r>
            <a:r>
              <a:rPr lang="lv-LV" sz="2800"/>
              <a:t> ieņēma </a:t>
            </a:r>
            <a:r>
              <a:rPr lang="lv-LV" sz="2800" b="1"/>
              <a:t>līniju Vecdubulti-Stopiņi-Ķekava</a:t>
            </a:r>
            <a:r>
              <a:rPr lang="lv-LV" sz="2800"/>
              <a:t>. </a:t>
            </a:r>
          </a:p>
          <a:p>
            <a:pPr>
              <a:buFontTx/>
              <a:buChar char="•"/>
            </a:pPr>
            <a:r>
              <a:rPr lang="lv-LV" sz="2800"/>
              <a:t>Par godu šim notikumam </a:t>
            </a:r>
            <a:r>
              <a:rPr lang="lv-LV" sz="2800" b="1"/>
              <a:t>Rīgas atbrīvošanas diena</a:t>
            </a:r>
            <a:r>
              <a:rPr lang="lv-LV" sz="2800"/>
              <a:t> tiek svinēta kā </a:t>
            </a:r>
            <a:r>
              <a:rPr lang="lv-LV" sz="2800" b="1"/>
              <a:t>Lāčplēša diena</a:t>
            </a:r>
            <a:r>
              <a:rPr lang="lv-LV" sz="2800"/>
              <a:t>.</a:t>
            </a:r>
            <a:endParaRPr lang="en-US" sz="28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C3E57-5FE0-45BF-A842-590C1D31EA11}" type="slidenum">
              <a:rPr lang="lv-LV" smtClean="0"/>
              <a:pPr/>
              <a:t>7</a:t>
            </a:fld>
            <a:endParaRPr lang="lv-LV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4300" b="1" smtClean="0">
                <a:solidFill>
                  <a:schemeClr val="tx1"/>
                </a:solidFill>
              </a:rPr>
              <a:t>Uzvara pār Rīgu</a:t>
            </a:r>
          </a:p>
        </p:txBody>
      </p:sp>
      <p:pic>
        <p:nvPicPr>
          <p:cNvPr id="5126" name="Picture 6" descr="http://www.sargs.lv/%7E/media/Sargs_LV/Vesture/Vesture/2010/4_AC.ashx?w=550&amp;h=311&amp;as=1"/>
          <p:cNvPicPr>
            <a:picLocks noChangeAspect="1" noChangeArrowheads="1"/>
          </p:cNvPicPr>
          <p:nvPr/>
        </p:nvPicPr>
        <p:blipFill>
          <a:blip r:embed="rId2"/>
          <a:srcRect t="24116"/>
          <a:stretch>
            <a:fillRect/>
          </a:stretch>
        </p:blipFill>
        <p:spPr bwMode="auto">
          <a:xfrm>
            <a:off x="357158" y="3643314"/>
            <a:ext cx="8429684" cy="318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4300" b="1" smtClean="0">
                <a:solidFill>
                  <a:schemeClr val="tx1"/>
                </a:solidFill>
              </a:rPr>
              <a:t>Kur tāds spēks un drosme?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71500"/>
            <a:ext cx="650081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lv-LV" sz="2800"/>
              <a:t>Bet </a:t>
            </a:r>
            <a:r>
              <a:rPr lang="lv-LV" sz="2800" b="1"/>
              <a:t>kur viņi ņēma spēku savai varonībai</a:t>
            </a:r>
            <a:r>
              <a:rPr lang="lv-LV" sz="2800"/>
              <a:t>, motivācijai, gribai? </a:t>
            </a:r>
          </a:p>
          <a:p>
            <a:pPr>
              <a:buFont typeface="Arial" charset="0"/>
              <a:buChar char="•"/>
            </a:pPr>
            <a:r>
              <a:rPr lang="lv-LV" sz="2800" b="1"/>
              <a:t>Kur slēpjas</a:t>
            </a:r>
            <a:r>
              <a:rPr lang="lv-LV" sz="2800"/>
              <a:t> viņu </a:t>
            </a:r>
            <a:r>
              <a:rPr lang="lv-LV" sz="2800" b="1"/>
              <a:t>izcilības</a:t>
            </a:r>
            <a:r>
              <a:rPr lang="lv-LV" sz="2800"/>
              <a:t> un </a:t>
            </a:r>
            <a:r>
              <a:rPr lang="lv-LV" sz="2800" b="1"/>
              <a:t>varonības avoti</a:t>
            </a:r>
            <a:r>
              <a:rPr lang="lv-LV" sz="2800"/>
              <a:t>? – </a:t>
            </a:r>
            <a:r>
              <a:rPr lang="lv-LV" sz="2800" b="1"/>
              <a:t>Lāčplēsī?</a:t>
            </a:r>
            <a:r>
              <a:rPr lang="lv-LV" sz="2800"/>
              <a:t> - </a:t>
            </a:r>
            <a:r>
              <a:rPr lang="lv-LV" sz="2800" b="1"/>
              <a:t>NĒ</a:t>
            </a:r>
          </a:p>
          <a:p>
            <a:pPr>
              <a:buFont typeface="Arial" charset="0"/>
              <a:buChar char="•"/>
            </a:pPr>
            <a:r>
              <a:rPr lang="lv-LV" sz="2800"/>
              <a:t>Viņi taču nebija kādi </a:t>
            </a:r>
            <a:r>
              <a:rPr lang="lv-LV" sz="2800" b="1"/>
              <a:t>mītiski pārcilvēki</a:t>
            </a:r>
            <a:r>
              <a:rPr lang="lv-LV" sz="2800"/>
              <a:t>, </a:t>
            </a:r>
            <a:r>
              <a:rPr lang="lv-LV" sz="2800" b="1"/>
              <a:t>pasaku</a:t>
            </a:r>
            <a:r>
              <a:rPr lang="lv-LV" sz="2800"/>
              <a:t> </a:t>
            </a:r>
            <a:r>
              <a:rPr lang="lv-LV" sz="2800" b="1"/>
              <a:t>varoņi</a:t>
            </a:r>
            <a:r>
              <a:rPr lang="lv-LV" sz="2800"/>
              <a:t>, viņi bija </a:t>
            </a:r>
            <a:r>
              <a:rPr lang="lv-LV" sz="2800" b="1"/>
              <a:t>vienkārši cilvēki</a:t>
            </a:r>
            <a:r>
              <a:rPr lang="lv-LV" sz="2800"/>
              <a:t>. </a:t>
            </a:r>
          </a:p>
          <a:p>
            <a:pPr>
              <a:buFont typeface="Arial" charset="0"/>
              <a:buChar char="•"/>
            </a:pPr>
            <a:r>
              <a:rPr lang="lv-LV" sz="2800"/>
              <a:t>Šo </a:t>
            </a:r>
            <a:r>
              <a:rPr lang="lv-LV" sz="2800" b="1"/>
              <a:t>varoņu dvēseles stāvoklis</a:t>
            </a:r>
            <a:r>
              <a:rPr lang="lv-LV" sz="2800"/>
              <a:t> un </a:t>
            </a:r>
            <a:r>
              <a:rPr lang="lv-LV" sz="2800" b="1"/>
              <a:t>iekšējās cīņas nianses</a:t>
            </a:r>
            <a:r>
              <a:rPr lang="lv-LV" sz="2800"/>
              <a:t> parasti    </a:t>
            </a:r>
            <a:r>
              <a:rPr lang="lv-LV" sz="2800" b="1"/>
              <a:t>paliek aiz kadra</a:t>
            </a:r>
            <a:r>
              <a:rPr lang="lv-LV" sz="2800"/>
              <a:t>. </a:t>
            </a:r>
          </a:p>
          <a:p>
            <a:pPr>
              <a:buFont typeface="Arial" charset="0"/>
              <a:buChar char="•"/>
            </a:pPr>
            <a:r>
              <a:rPr lang="lv-LV" sz="2800"/>
              <a:t>Bet kas </a:t>
            </a:r>
            <a:r>
              <a:rPr lang="lv-LV" sz="2800" b="1"/>
              <a:t>dod spēku</a:t>
            </a:r>
            <a:r>
              <a:rPr lang="lv-LV" sz="2800"/>
              <a:t> šim </a:t>
            </a:r>
            <a:r>
              <a:rPr lang="lv-LV" sz="2800" b="1"/>
              <a:t>varonim</a:t>
            </a:r>
            <a:r>
              <a:rPr lang="lv-LV" sz="2800"/>
              <a:t>? </a:t>
            </a:r>
          </a:p>
          <a:p>
            <a:pPr>
              <a:buFont typeface="Arial" charset="0"/>
              <a:buChar char="•"/>
            </a:pPr>
            <a:r>
              <a:rPr lang="lv-LV" sz="2800"/>
              <a:t>Kas </a:t>
            </a:r>
            <a:r>
              <a:rPr lang="lv-LV" sz="2800" b="1"/>
              <a:t>veidoja</a:t>
            </a:r>
            <a:r>
              <a:rPr lang="lv-LV" sz="2800"/>
              <a:t> šos </a:t>
            </a:r>
            <a:r>
              <a:rPr lang="lv-LV" sz="2800" b="1"/>
              <a:t>varoņus</a:t>
            </a:r>
            <a:r>
              <a:rPr lang="lv-LV" sz="2800"/>
              <a:t> par </a:t>
            </a:r>
            <a:r>
              <a:rPr lang="lv-LV" sz="2800" b="1"/>
              <a:t>tiem</a:t>
            </a:r>
            <a:r>
              <a:rPr lang="lv-LV" sz="2800"/>
              <a:t>, kas tie </a:t>
            </a:r>
            <a:r>
              <a:rPr lang="lv-LV" sz="2800" b="1"/>
              <a:t>kļuva</a:t>
            </a:r>
            <a:r>
              <a:rPr lang="lv-LV" sz="2800"/>
              <a:t>?</a:t>
            </a:r>
          </a:p>
          <a:p>
            <a:pPr>
              <a:buFont typeface="Arial" charset="0"/>
              <a:buChar char="•"/>
            </a:pPr>
            <a:r>
              <a:rPr lang="lv-LV" sz="2800"/>
              <a:t>Un </a:t>
            </a:r>
            <a:r>
              <a:rPr lang="lv-LV" sz="2800" b="1"/>
              <a:t>vai mēs šodien spētu</a:t>
            </a:r>
            <a:r>
              <a:rPr lang="lv-LV" sz="2800"/>
              <a:t> to </a:t>
            </a:r>
            <a:r>
              <a:rPr lang="lv-LV" sz="2800" b="1"/>
              <a:t>pašu</a:t>
            </a:r>
            <a:r>
              <a:rPr lang="lv-LV" sz="2800"/>
              <a:t>?</a:t>
            </a:r>
            <a:endParaRPr lang="lv-LV" sz="2700"/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09AA8-D7CD-45DF-9866-88CA80430299}" type="slidenum">
              <a:rPr lang="lv-LV" smtClean="0"/>
              <a:pPr/>
              <a:t>8</a:t>
            </a:fld>
            <a:endParaRPr lang="lv-LV" smtClean="0"/>
          </a:p>
        </p:txBody>
      </p:sp>
      <p:pic>
        <p:nvPicPr>
          <p:cNvPr id="41986" name="Picture 2" descr="http://www.laiki.lv/_Jurmala/ImageHandler.ashx?UploadedFile=true&amp;pg=c069b419-2d7a-40bf-99da-70ff62e2e681&amp;image=%7E/App_Data/UserImages/Image/11%20novemb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314" y="1357298"/>
            <a:ext cx="340068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hdwallpapers.in/walls/african_lion_king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143536"/>
            <a:ext cx="342902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8175"/>
            <a:ext cx="9001125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 typeface="Arial" charset="0"/>
              <a:buChar char="•"/>
            </a:pPr>
            <a:r>
              <a:rPr lang="lv-LV" sz="2800" b="1"/>
              <a:t>Mūsdienās</a:t>
            </a:r>
            <a:r>
              <a:rPr lang="lv-LV" sz="2800"/>
              <a:t> vēl </a:t>
            </a:r>
            <a:r>
              <a:rPr lang="lv-LV" sz="2800" b="1"/>
              <a:t>daudzos</a:t>
            </a:r>
            <a:r>
              <a:rPr lang="lv-LV" sz="2800"/>
              <a:t> Latvijas </a:t>
            </a:r>
            <a:r>
              <a:rPr lang="lv-LV" sz="2800" b="1"/>
              <a:t>dievnamos</a:t>
            </a:r>
            <a:r>
              <a:rPr lang="lv-LV" sz="2800"/>
              <a:t> var </a:t>
            </a:r>
            <a:r>
              <a:rPr lang="lv-LV" sz="2800" b="1"/>
              <a:t>redzēt</a:t>
            </a:r>
            <a:r>
              <a:rPr lang="lv-LV" sz="2800"/>
              <a:t> </a:t>
            </a:r>
            <a:r>
              <a:rPr lang="lv-LV" sz="2800" b="1"/>
              <a:t>piemiņas plāksnes</a:t>
            </a:r>
            <a:r>
              <a:rPr lang="lv-LV" sz="2800"/>
              <a:t> – </a:t>
            </a:r>
            <a:r>
              <a:rPr lang="lv-LV" sz="2800" b="1"/>
              <a:t>pasaules karā kritušajiem</a:t>
            </a:r>
            <a:r>
              <a:rPr lang="lv-LV" sz="2800"/>
              <a:t> ar citātu no </a:t>
            </a:r>
            <a:r>
              <a:rPr lang="lv-LV" sz="2800" b="1"/>
              <a:t>Jāņa ev</a:t>
            </a:r>
            <a:r>
              <a:rPr lang="lv-LV" sz="2800"/>
              <a:t>.: „</a:t>
            </a:r>
            <a:r>
              <a:rPr lang="lv-LV" sz="2800" i="1"/>
              <a:t>Nevienam nav lielākas mīlestības kā šī, ja kāds savu dzīvību nodod par saviem draugiem</a:t>
            </a:r>
            <a:r>
              <a:rPr lang="lv-LV" sz="2800"/>
              <a:t>.” (Jņ.15:13) </a:t>
            </a:r>
          </a:p>
          <a:p>
            <a:pPr>
              <a:lnSpc>
                <a:spcPts val="3000"/>
              </a:lnSpc>
              <a:buFont typeface="Arial" charset="0"/>
              <a:buChar char="•"/>
            </a:pPr>
            <a:r>
              <a:rPr lang="lv-LV" sz="2800"/>
              <a:t>Šie </a:t>
            </a:r>
            <a:r>
              <a:rPr lang="lv-LV" sz="2800" b="1"/>
              <a:t>tautas dēli</a:t>
            </a:r>
            <a:r>
              <a:rPr lang="lv-LV" sz="2800"/>
              <a:t> nāca no </a:t>
            </a:r>
            <a:r>
              <a:rPr lang="lv-LV" sz="2800" b="1"/>
              <a:t>baznīcām</a:t>
            </a:r>
            <a:r>
              <a:rPr lang="lv-LV" sz="2800"/>
              <a:t> un </a:t>
            </a:r>
            <a:r>
              <a:rPr lang="lv-LV" sz="2800" b="1"/>
              <a:t>draudzes skolām</a:t>
            </a:r>
            <a:r>
              <a:rPr lang="lv-LV" sz="2800"/>
              <a:t>, kamēr </a:t>
            </a:r>
            <a:r>
              <a:rPr lang="lv-LV" sz="2800" b="1"/>
              <a:t>padomju laikā</a:t>
            </a:r>
            <a:r>
              <a:rPr lang="lv-LV" sz="2800"/>
              <a:t> visi bija </a:t>
            </a:r>
            <a:r>
              <a:rPr lang="lv-LV" sz="2800" b="1"/>
              <a:t>pionieros</a:t>
            </a:r>
            <a:r>
              <a:rPr lang="lv-LV" sz="2800"/>
              <a:t>, </a:t>
            </a:r>
            <a:r>
              <a:rPr lang="lv-LV" sz="2800" b="1"/>
              <a:t>komjaunatnē</a:t>
            </a:r>
            <a:r>
              <a:rPr lang="lv-LV" sz="2800"/>
              <a:t> un </a:t>
            </a:r>
            <a:r>
              <a:rPr lang="lv-LV" sz="2800" b="1"/>
              <a:t>kompartijā</a:t>
            </a:r>
            <a:r>
              <a:rPr lang="lv-LV" sz="2800"/>
              <a:t>. Un tur </a:t>
            </a:r>
            <a:r>
              <a:rPr lang="lv-LV" sz="2800" b="1"/>
              <a:t>mācīja pavisam kaut ko citu</a:t>
            </a:r>
            <a:r>
              <a:rPr lang="lv-LV" sz="2800"/>
              <a:t>.</a:t>
            </a:r>
            <a:endParaRPr lang="en-US" sz="2800"/>
          </a:p>
          <a:p>
            <a:pPr>
              <a:lnSpc>
                <a:spcPts val="3000"/>
              </a:lnSpc>
              <a:buFont typeface="Arial" charset="0"/>
              <a:buChar char="•"/>
            </a:pPr>
            <a:r>
              <a:rPr lang="lv-LV" sz="2800" b="1"/>
              <a:t>Svētie raksti</a:t>
            </a:r>
            <a:r>
              <a:rPr lang="lv-LV" sz="2800"/>
              <a:t> ir </a:t>
            </a:r>
            <a:r>
              <a:rPr lang="lv-LV" sz="2800" b="1"/>
              <a:t>pilni</a:t>
            </a:r>
            <a:r>
              <a:rPr lang="lv-LV" sz="2800"/>
              <a:t> ar </a:t>
            </a:r>
            <a:r>
              <a:rPr lang="lv-LV" sz="2800" b="1"/>
              <a:t>varonības pilnām ainām</a:t>
            </a:r>
            <a:r>
              <a:rPr lang="lv-LV" sz="2800"/>
              <a:t>, kas </a:t>
            </a:r>
            <a:r>
              <a:rPr lang="lv-LV" sz="2800" b="1"/>
              <a:t>atspoguļo Dieva cīņu pret</a:t>
            </a:r>
            <a:r>
              <a:rPr lang="lv-LV" sz="2800"/>
              <a:t> </a:t>
            </a:r>
            <a:r>
              <a:rPr lang="lv-LV" sz="2800" b="1"/>
              <a:t>ļaunumu</a:t>
            </a:r>
            <a:r>
              <a:rPr lang="lv-LV" sz="2800"/>
              <a:t>. </a:t>
            </a:r>
            <a:endParaRPr lang="en-US" sz="2800"/>
          </a:p>
          <a:p>
            <a:pPr>
              <a:lnSpc>
                <a:spcPts val="3000"/>
              </a:lnSpc>
              <a:buFont typeface="Arial" charset="0"/>
              <a:buChar char="•"/>
            </a:pPr>
            <a:r>
              <a:rPr lang="lv-LV" sz="2800" b="1"/>
              <a:t>Bībele</a:t>
            </a:r>
            <a:r>
              <a:rPr lang="lv-LV" sz="2800"/>
              <a:t> arī </a:t>
            </a:r>
            <a:r>
              <a:rPr lang="lv-LV" sz="2800" b="1"/>
              <a:t>skaidri rāda</a:t>
            </a:r>
            <a:r>
              <a:rPr lang="lv-LV" sz="2800"/>
              <a:t>, ka </a:t>
            </a:r>
            <a:r>
              <a:rPr lang="lv-LV" sz="2800" b="1"/>
              <a:t>tautu likteņus</a:t>
            </a:r>
            <a:r>
              <a:rPr lang="lv-LV" sz="2800"/>
              <a:t> ir </a:t>
            </a:r>
            <a:r>
              <a:rPr lang="lv-LV" sz="2800" b="1"/>
              <a:t>noteikuši cilvēki</a:t>
            </a:r>
            <a:r>
              <a:rPr lang="lv-LV" sz="2800"/>
              <a:t>, kuri bieži vien, </a:t>
            </a:r>
            <a:r>
              <a:rPr lang="lv-LV" sz="2800" b="1"/>
              <a:t>paklausot Dieva   aicinājumam</a:t>
            </a:r>
            <a:r>
              <a:rPr lang="lv-LV" sz="2800"/>
              <a:t>, ir </a:t>
            </a:r>
            <a:r>
              <a:rPr lang="lv-LV" sz="2800" b="1"/>
              <a:t>rīkojušies atšķirīgi</a:t>
            </a:r>
            <a:r>
              <a:rPr lang="lv-LV" sz="2800"/>
              <a:t> vai pat                 </a:t>
            </a:r>
            <a:r>
              <a:rPr lang="lv-LV" sz="2800" b="1"/>
              <a:t>pretēji grēcīgajam cilvēka saprātam.</a:t>
            </a:r>
            <a:endParaRPr lang="en-US" sz="280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B42B61-FE82-411C-B028-89DF7897EE7A}" type="slidenum">
              <a:rPr lang="lv-LV" smtClean="0"/>
              <a:pPr/>
              <a:t>9</a:t>
            </a:fld>
            <a:endParaRPr lang="lv-LV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4000" b="1" smtClean="0">
                <a:solidFill>
                  <a:schemeClr val="tx1"/>
                </a:solidFill>
              </a:rPr>
              <a:t>Tas Kungs mans spēks un drosme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749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Ps.20:8 Lāčplēša diena</vt:lpstr>
      <vt:lpstr>Lāčplēša diena</vt:lpstr>
      <vt:lpstr>1.gads Latvijas vēsturē</vt:lpstr>
      <vt:lpstr>Lāčplēša diena</vt:lpstr>
      <vt:lpstr>Melnais bruņinieks atkal nāk!</vt:lpstr>
      <vt:lpstr>100 varoņi</vt:lpstr>
      <vt:lpstr>Uzvara pār Rīgu</vt:lpstr>
      <vt:lpstr>Kur tāds spēks un drosme?</vt:lpstr>
      <vt:lpstr>Tas Kungs mans spēks un drosme</vt:lpstr>
      <vt:lpstr>Slide 10</vt:lpstr>
      <vt:lpstr>Kopsavilkums</vt:lpstr>
      <vt:lpstr>Un Dieva miers, kas ir augstāks par visu saprašanu lai pasargā jūsu sirdis un jūsu domas. Āmen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Roberts Otomers</dc:title>
  <dc:creator>RobertsO</dc:creator>
  <cp:lastModifiedBy>Admin</cp:lastModifiedBy>
  <cp:revision>105</cp:revision>
  <dcterms:created xsi:type="dcterms:W3CDTF">2010-10-07T14:46:11Z</dcterms:created>
  <dcterms:modified xsi:type="dcterms:W3CDTF">2019-11-11T10:03:21Z</dcterms:modified>
</cp:coreProperties>
</file>