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93" r:id="rId3"/>
    <p:sldId id="281" r:id="rId4"/>
    <p:sldId id="282" r:id="rId5"/>
    <p:sldId id="296" r:id="rId6"/>
    <p:sldId id="284" r:id="rId7"/>
    <p:sldId id="298" r:id="rId8"/>
    <p:sldId id="286" r:id="rId9"/>
    <p:sldId id="285" r:id="rId10"/>
    <p:sldId id="291" r:id="rId11"/>
    <p:sldId id="288" r:id="rId12"/>
    <p:sldId id="287" r:id="rId13"/>
    <p:sldId id="295" r:id="rId14"/>
    <p:sldId id="272" r:id="rId15"/>
  </p:sldIdLst>
  <p:sldSz cx="9144000" cy="6858000" type="screen4x3"/>
  <p:notesSz cx="6797675" cy="9926638"/>
  <p:defaultTextStyle>
    <a:defPPr>
      <a:defRPr lang="lv-LV"/>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80" d="100"/>
          <a:sy n="80" d="100"/>
        </p:scale>
        <p:origin x="-528"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2946449" cy="497438"/>
          </a:xfrm>
          <a:prstGeom prst="rect">
            <a:avLst/>
          </a:prstGeom>
          <a:noFill/>
          <a:ln w="9525">
            <a:noFill/>
            <a:miter lim="800000"/>
            <a:headEnd/>
            <a:tailEnd/>
          </a:ln>
        </p:spPr>
        <p:txBody>
          <a:bodyPr vert="horz" wrap="square" lIns="91925" tIns="45962" rIns="91925" bIns="45962" numCol="1" anchor="t" anchorCtr="0" compatLnSpc="1">
            <a:prstTxWarp prst="textNoShape">
              <a:avLst/>
            </a:prstTxWarp>
          </a:bodyPr>
          <a:lstStyle>
            <a:lvl1pPr defTabSz="919163">
              <a:defRPr sz="1200"/>
            </a:lvl1pPr>
          </a:lstStyle>
          <a:p>
            <a:endParaRPr lang="en-US"/>
          </a:p>
        </p:txBody>
      </p:sp>
      <p:sp>
        <p:nvSpPr>
          <p:cNvPr id="3" name="Date Placeholder 2"/>
          <p:cNvSpPr>
            <a:spLocks noGrp="1"/>
          </p:cNvSpPr>
          <p:nvPr>
            <p:ph type="dt" idx="1"/>
          </p:nvPr>
        </p:nvSpPr>
        <p:spPr bwMode="auto">
          <a:xfrm>
            <a:off x="3849648" y="1"/>
            <a:ext cx="2946449" cy="497438"/>
          </a:xfrm>
          <a:prstGeom prst="rect">
            <a:avLst/>
          </a:prstGeom>
          <a:noFill/>
          <a:ln w="9525">
            <a:noFill/>
            <a:miter lim="800000"/>
            <a:headEnd/>
            <a:tailEnd/>
          </a:ln>
        </p:spPr>
        <p:txBody>
          <a:bodyPr vert="horz" wrap="square" lIns="91925" tIns="45962" rIns="91925" bIns="45962" numCol="1" anchor="t" anchorCtr="0" compatLnSpc="1">
            <a:prstTxWarp prst="textNoShape">
              <a:avLst/>
            </a:prstTxWarp>
          </a:bodyPr>
          <a:lstStyle>
            <a:lvl1pPr algn="r" defTabSz="919163">
              <a:defRPr sz="1200"/>
            </a:lvl1pPr>
          </a:lstStyle>
          <a:p>
            <a:fld id="{491BB99D-0066-4825-9427-9CB489ABE46D}" type="datetimeFigureOut">
              <a:rPr lang="en-US"/>
              <a:pPr/>
              <a:t>6/6/2020</a:t>
            </a:fld>
            <a:endParaRPr lang="en-US"/>
          </a:p>
        </p:txBody>
      </p:sp>
      <p:sp>
        <p:nvSpPr>
          <p:cNvPr id="4" name="Slide Image Placeholder 3"/>
          <p:cNvSpPr>
            <a:spLocks noGrp="1" noRot="1" noChangeAspect="1"/>
          </p:cNvSpPr>
          <p:nvPr>
            <p:ph type="sldImg" idx="2"/>
          </p:nvPr>
        </p:nvSpPr>
        <p:spPr>
          <a:xfrm>
            <a:off x="917575" y="742950"/>
            <a:ext cx="4964113"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678978" y="4715390"/>
            <a:ext cx="5439719" cy="4467462"/>
          </a:xfrm>
          <a:prstGeom prst="rect">
            <a:avLst/>
          </a:prstGeom>
          <a:noFill/>
          <a:ln w="9525">
            <a:noFill/>
            <a:miter lim="800000"/>
            <a:headEnd/>
            <a:tailEnd/>
          </a:ln>
        </p:spPr>
        <p:txBody>
          <a:bodyPr vert="horz" wrap="square" lIns="91925" tIns="45962" rIns="91925" bIns="459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427622"/>
            <a:ext cx="2946449" cy="497438"/>
          </a:xfrm>
          <a:prstGeom prst="rect">
            <a:avLst/>
          </a:prstGeom>
          <a:noFill/>
          <a:ln w="9525">
            <a:noFill/>
            <a:miter lim="800000"/>
            <a:headEnd/>
            <a:tailEnd/>
          </a:ln>
        </p:spPr>
        <p:txBody>
          <a:bodyPr vert="horz" wrap="square" lIns="91925" tIns="45962" rIns="91925" bIns="45962" numCol="1" anchor="b" anchorCtr="0" compatLnSpc="1">
            <a:prstTxWarp prst="textNoShape">
              <a:avLst/>
            </a:prstTxWarp>
          </a:bodyPr>
          <a:lstStyle>
            <a:lvl1pPr defTabSz="919163">
              <a:defRPr sz="1200"/>
            </a:lvl1pPr>
          </a:lstStyle>
          <a:p>
            <a:endParaRPr lang="en-US"/>
          </a:p>
        </p:txBody>
      </p:sp>
      <p:sp>
        <p:nvSpPr>
          <p:cNvPr id="7" name="Slide Number Placeholder 6"/>
          <p:cNvSpPr>
            <a:spLocks noGrp="1"/>
          </p:cNvSpPr>
          <p:nvPr>
            <p:ph type="sldNum" sz="quarter" idx="5"/>
          </p:nvPr>
        </p:nvSpPr>
        <p:spPr bwMode="auto">
          <a:xfrm>
            <a:off x="3849648" y="9427622"/>
            <a:ext cx="2946449" cy="497438"/>
          </a:xfrm>
          <a:prstGeom prst="rect">
            <a:avLst/>
          </a:prstGeom>
          <a:noFill/>
          <a:ln w="9525">
            <a:noFill/>
            <a:miter lim="800000"/>
            <a:headEnd/>
            <a:tailEnd/>
          </a:ln>
        </p:spPr>
        <p:txBody>
          <a:bodyPr vert="horz" wrap="square" lIns="91925" tIns="45962" rIns="91925" bIns="45962" numCol="1" anchor="b" anchorCtr="0" compatLnSpc="1">
            <a:prstTxWarp prst="textNoShape">
              <a:avLst/>
            </a:prstTxWarp>
          </a:bodyPr>
          <a:lstStyle>
            <a:lvl1pPr algn="r" defTabSz="919163">
              <a:defRPr sz="1200"/>
            </a:lvl1pPr>
          </a:lstStyle>
          <a:p>
            <a:fld id="{C8542D61-0A42-43A6-B61A-B7ACE1D57A6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p:txBody>
          <a:bodyPr/>
          <a:lstStyle/>
          <a:p>
            <a:pPr eaLnBrk="1" hangingPunct="1">
              <a:spcBef>
                <a:spcPct val="0"/>
              </a:spcBef>
            </a:pPr>
            <a:endParaRPr lang="en-US" smtClean="0"/>
          </a:p>
        </p:txBody>
      </p:sp>
      <p:sp>
        <p:nvSpPr>
          <p:cNvPr id="22532" name="Slide Number Placeholder 3"/>
          <p:cNvSpPr>
            <a:spLocks noGrp="1"/>
          </p:cNvSpPr>
          <p:nvPr>
            <p:ph type="sldNum" sz="quarter" idx="5"/>
          </p:nvPr>
        </p:nvSpPr>
        <p:spPr>
          <a:noFill/>
        </p:spPr>
        <p:txBody>
          <a:bodyPr/>
          <a:lstStyle/>
          <a:p>
            <a:fld id="{7BBB91C5-38BA-4F4D-8E6B-EE554F793E88}" type="slidenum">
              <a:rPr lang="lv-LV"/>
              <a:pPr/>
              <a:t>3</a:t>
            </a:fld>
            <a:endParaRPr 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p:txBody>
          <a:bodyPr/>
          <a:lstStyle/>
          <a:p>
            <a:pPr eaLnBrk="1" hangingPunct="1">
              <a:spcBef>
                <a:spcPct val="0"/>
              </a:spcBef>
            </a:pPr>
            <a:endParaRPr lang="en-US" smtClean="0"/>
          </a:p>
        </p:txBody>
      </p:sp>
      <p:sp>
        <p:nvSpPr>
          <p:cNvPr id="23556" name="Slide Number Placeholder 3"/>
          <p:cNvSpPr>
            <a:spLocks noGrp="1"/>
          </p:cNvSpPr>
          <p:nvPr>
            <p:ph type="sldNum" sz="quarter" idx="5"/>
          </p:nvPr>
        </p:nvSpPr>
        <p:spPr>
          <a:noFill/>
        </p:spPr>
        <p:txBody>
          <a:bodyPr/>
          <a:lstStyle/>
          <a:p>
            <a:fld id="{2FC8A1E2-FFB1-4BB3-8C38-430B507321AB}" type="slidenum">
              <a:rPr lang="lv-LV"/>
              <a:pPr/>
              <a:t>4</a:t>
            </a:fld>
            <a:endParaRPr lang="lv-L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49648" y="9427622"/>
            <a:ext cx="2946449" cy="497438"/>
          </a:xfrm>
          <a:prstGeom prst="rect">
            <a:avLst/>
          </a:prstGeom>
          <a:noFill/>
          <a:ln w="9525">
            <a:noFill/>
            <a:miter lim="800000"/>
            <a:headEnd/>
            <a:tailEnd/>
          </a:ln>
        </p:spPr>
        <p:txBody>
          <a:bodyPr lIns="91913" tIns="45955" rIns="91913" bIns="45955" anchor="b"/>
          <a:lstStyle/>
          <a:p>
            <a:pPr algn="r" defTabSz="917575"/>
            <a:fld id="{61740D1D-3EC1-4B25-A99E-B1F718B28AAA}" type="slidenum">
              <a:rPr lang="lv-LV" sz="1200"/>
              <a:pPr algn="r" defTabSz="917575"/>
              <a:t>5</a:t>
            </a:fld>
            <a:endParaRPr lang="lv-LV" sz="1200"/>
          </a:p>
        </p:txBody>
      </p:sp>
      <p:sp>
        <p:nvSpPr>
          <p:cNvPr id="38915" name="Slide Image Placeholder 1"/>
          <p:cNvSpPr>
            <a:spLocks noGrp="1" noRot="1" noChangeAspect="1" noTextEdit="1"/>
          </p:cNvSpPr>
          <p:nvPr>
            <p:ph type="sldImg"/>
          </p:nvPr>
        </p:nvSpPr>
        <p:spPr bwMode="auto">
          <a:xfrm>
            <a:off x="919163" y="744538"/>
            <a:ext cx="4962525" cy="3722687"/>
          </a:xfrm>
          <a:noFill/>
          <a:ln>
            <a:solidFill>
              <a:srgbClr val="000000"/>
            </a:solidFill>
            <a:miter lim="800000"/>
            <a:headEnd/>
            <a:tailEnd/>
          </a:ln>
        </p:spPr>
      </p:sp>
      <p:sp>
        <p:nvSpPr>
          <p:cNvPr id="38916" name="Notes Placeholder 2"/>
          <p:cNvSpPr>
            <a:spLocks noGrp="1"/>
          </p:cNvSpPr>
          <p:nvPr>
            <p:ph type="body" idx="1"/>
          </p:nvPr>
        </p:nvSpPr>
        <p:spPr>
          <a:xfrm>
            <a:off x="680557" y="4715390"/>
            <a:ext cx="5438140" cy="4465881"/>
          </a:xfrm>
        </p:spPr>
        <p:txBody>
          <a:bodyPr lIns="91424" tIns="45714" rIns="91424" bIns="45714"/>
          <a:lstStyle/>
          <a:p>
            <a:pPr eaLnBrk="1" hangingPunct="1"/>
            <a:endParaRPr lang="en-US" smtClean="0"/>
          </a:p>
        </p:txBody>
      </p:sp>
      <p:sp>
        <p:nvSpPr>
          <p:cNvPr id="38917" name="Slide Number Placeholder 3"/>
          <p:cNvSpPr txBox="1">
            <a:spLocks noGrp="1"/>
          </p:cNvSpPr>
          <p:nvPr/>
        </p:nvSpPr>
        <p:spPr bwMode="auto">
          <a:xfrm>
            <a:off x="3851228" y="9429202"/>
            <a:ext cx="2944869" cy="495858"/>
          </a:xfrm>
          <a:prstGeom prst="rect">
            <a:avLst/>
          </a:prstGeom>
          <a:noFill/>
          <a:ln w="9525">
            <a:noFill/>
            <a:miter lim="800000"/>
            <a:headEnd/>
            <a:tailEnd/>
          </a:ln>
        </p:spPr>
        <p:txBody>
          <a:bodyPr lIns="91424" tIns="45714" rIns="91424" bIns="45714" anchor="b"/>
          <a:lstStyle/>
          <a:p>
            <a:pPr algn="r" defTabSz="919163"/>
            <a:fld id="{9B3842A7-5883-47E7-B24A-3A6BD8FF40F3}" type="slidenum">
              <a:rPr lang="lv-LV" sz="1200"/>
              <a:pPr algn="r" defTabSz="919163"/>
              <a:t>5</a:t>
            </a:fld>
            <a:endParaRPr lang="lv-LV"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66D53CEC-FF59-493F-BDA2-F4F8F0579DBC}"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E031675E-F7DD-4CE1-B858-AF9373E10EF0}"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973ED60D-F68C-4D89-9D4A-08E81C509DB5}" type="slidenum">
              <a:rPr lang="lv-LV"/>
              <a:pPr>
                <a:defRPr/>
              </a:pPr>
              <a:t>‹#›</a:t>
            </a:fld>
            <a:endParaRPr lang="lv-L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p:txBody>
          <a:bodyPr/>
          <a:lstStyle>
            <a:lvl1pPr>
              <a:defRPr/>
            </a:lvl1pPr>
          </a:lstStyle>
          <a:p>
            <a:pPr>
              <a:defRPr/>
            </a:pPr>
            <a:endParaRPr lang="en-US"/>
          </a:p>
        </p:txBody>
      </p:sp>
      <p:sp>
        <p:nvSpPr>
          <p:cNvPr id="6" name="Rectangle 41"/>
          <p:cNvSpPr>
            <a:spLocks noGrp="1" noChangeArrowheads="1"/>
          </p:cNvSpPr>
          <p:nvPr>
            <p:ph type="ftr" sz="quarter" idx="11"/>
          </p:nvPr>
        </p:nvSpPr>
        <p:spPr/>
        <p:txBody>
          <a:bodyPr/>
          <a:lstStyle>
            <a:lvl1pPr>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vl1pPr>
          </a:lstStyle>
          <a:p>
            <a:pPr>
              <a:defRPr/>
            </a:pPr>
            <a:fld id="{F012CEE6-53FB-4AD3-AAF6-08B914516CDB}" type="slidenum">
              <a:rPr lang="en-US"/>
              <a:pPr>
                <a:defRPr/>
              </a:pPr>
              <a:t>‹#›</a:t>
            </a:fld>
            <a:endParaRPr lang="en-US"/>
          </a:p>
        </p:txBody>
      </p:sp>
    </p:spTree>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rtlCol="0">
            <a:normAutofit/>
          </a:bodyPr>
          <a:lstStyle/>
          <a:p>
            <a:pPr lvl="0"/>
            <a:endParaRPr lang="en-US" noProof="0" smtClean="0"/>
          </a:p>
        </p:txBody>
      </p:sp>
      <p:sp>
        <p:nvSpPr>
          <p:cNvPr id="4" name="Rectangle 2"/>
          <p:cNvSpPr>
            <a:spLocks noGrp="1" noChangeArrowheads="1"/>
          </p:cNvSpPr>
          <p:nvPr>
            <p:ph type="ftr" sz="quarter" idx="10"/>
          </p:nvPr>
        </p:nvSpPr>
        <p:spPr/>
        <p:txBody>
          <a:bodyPr/>
          <a:lstStyle>
            <a:lvl1pPr>
              <a:defRPr/>
            </a:lvl1pPr>
          </a:lstStyle>
          <a:p>
            <a:pPr>
              <a:defRPr/>
            </a:pPr>
            <a:endParaRPr lang="lv-LV"/>
          </a:p>
        </p:txBody>
      </p:sp>
      <p:sp>
        <p:nvSpPr>
          <p:cNvPr id="5" name="Rectangle 3"/>
          <p:cNvSpPr>
            <a:spLocks noGrp="1" noChangeArrowheads="1"/>
          </p:cNvSpPr>
          <p:nvPr>
            <p:ph type="sldNum" sz="quarter" idx="11"/>
          </p:nvPr>
        </p:nvSpPr>
        <p:spPr/>
        <p:txBody>
          <a:bodyPr/>
          <a:lstStyle>
            <a:lvl1pPr>
              <a:defRPr/>
            </a:lvl1pPr>
          </a:lstStyle>
          <a:p>
            <a:pPr>
              <a:defRPr/>
            </a:pPr>
            <a:fld id="{FCE3881E-6D8A-48A5-8117-17D16624F21B}" type="slidenum">
              <a:rPr lang="lv-LV"/>
              <a:pPr>
                <a:defRPr/>
              </a:pPr>
              <a:t>‹#›</a:t>
            </a:fld>
            <a:endParaRPr lang="lv-LV"/>
          </a:p>
        </p:txBody>
      </p:sp>
      <p:sp>
        <p:nvSpPr>
          <p:cNvPr id="6" name="Rectangle 16"/>
          <p:cNvSpPr>
            <a:spLocks noGrp="1" noChangeArrowheads="1"/>
          </p:cNvSpPr>
          <p:nvPr>
            <p:ph type="dt" sz="half" idx="12"/>
          </p:nvPr>
        </p:nvSpPr>
        <p:spPr/>
        <p:txBody>
          <a:bodyPr/>
          <a:lstStyle>
            <a:lvl1pPr fontAlgn="base">
              <a:spcBef>
                <a:spcPct val="0"/>
              </a:spcBef>
              <a:spcAft>
                <a:spcPct val="0"/>
              </a:spcAft>
              <a:defRPr>
                <a:solidFill>
                  <a:srgbClr val="898989"/>
                </a:solidFill>
              </a:defRPr>
            </a:lvl1pPr>
          </a:lstStyle>
          <a:p>
            <a:pPr>
              <a:defRPr/>
            </a:pPr>
            <a:fld id="{5B215D5A-6B8D-4769-BFF8-6E50FE3105D7}" type="datetime1">
              <a:rPr lang="en-US"/>
              <a:pPr>
                <a:defRPr/>
              </a:pPr>
              <a:t>6/6/2020</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8F2893F1-C17A-4D7D-AE56-77DB988A0DD4}"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C06014C2-E996-420C-A97D-9944EB78A4BF}"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C60E6BE5-94DC-4629-B137-7C5C9423E3A3}"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lv-LV"/>
          </a:p>
        </p:txBody>
      </p:sp>
      <p:sp>
        <p:nvSpPr>
          <p:cNvPr id="8" name="Rectangle 5"/>
          <p:cNvSpPr>
            <a:spLocks noGrp="1" noChangeArrowheads="1"/>
          </p:cNvSpPr>
          <p:nvPr>
            <p:ph type="ftr" sz="quarter" idx="11"/>
          </p:nvPr>
        </p:nvSpPr>
        <p:spPr>
          <a:ln/>
        </p:spPr>
        <p:txBody>
          <a:bodyPr/>
          <a:lstStyle>
            <a:lvl1pPr>
              <a:defRPr/>
            </a:lvl1pPr>
          </a:lstStyle>
          <a:p>
            <a:pPr>
              <a:defRPr/>
            </a:pPr>
            <a:endParaRPr lang="lv-LV"/>
          </a:p>
        </p:txBody>
      </p:sp>
      <p:sp>
        <p:nvSpPr>
          <p:cNvPr id="9" name="Rectangle 6"/>
          <p:cNvSpPr>
            <a:spLocks noGrp="1" noChangeArrowheads="1"/>
          </p:cNvSpPr>
          <p:nvPr>
            <p:ph type="sldNum" sz="quarter" idx="12"/>
          </p:nvPr>
        </p:nvSpPr>
        <p:spPr>
          <a:ln/>
        </p:spPr>
        <p:txBody>
          <a:bodyPr/>
          <a:lstStyle>
            <a:lvl1pPr>
              <a:defRPr/>
            </a:lvl1pPr>
          </a:lstStyle>
          <a:p>
            <a:pPr>
              <a:defRPr/>
            </a:pPr>
            <a:fld id="{B85C1C6D-3E48-49B4-9FA2-F1CA1C10FC52}"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lv-LV"/>
          </a:p>
        </p:txBody>
      </p:sp>
      <p:sp>
        <p:nvSpPr>
          <p:cNvPr id="4" name="Rectangle 5"/>
          <p:cNvSpPr>
            <a:spLocks noGrp="1" noChangeArrowheads="1"/>
          </p:cNvSpPr>
          <p:nvPr>
            <p:ph type="ftr" sz="quarter" idx="11"/>
          </p:nvPr>
        </p:nvSpPr>
        <p:spPr>
          <a:ln/>
        </p:spPr>
        <p:txBody>
          <a:bodyPr/>
          <a:lstStyle>
            <a:lvl1pPr>
              <a:defRPr/>
            </a:lvl1pPr>
          </a:lstStyle>
          <a:p>
            <a:pPr>
              <a:defRPr/>
            </a:pPr>
            <a:endParaRPr lang="lv-LV"/>
          </a:p>
        </p:txBody>
      </p:sp>
      <p:sp>
        <p:nvSpPr>
          <p:cNvPr id="5" name="Rectangle 6"/>
          <p:cNvSpPr>
            <a:spLocks noGrp="1" noChangeArrowheads="1"/>
          </p:cNvSpPr>
          <p:nvPr>
            <p:ph type="sldNum" sz="quarter" idx="12"/>
          </p:nvPr>
        </p:nvSpPr>
        <p:spPr>
          <a:ln/>
        </p:spPr>
        <p:txBody>
          <a:bodyPr/>
          <a:lstStyle>
            <a:lvl1pPr>
              <a:defRPr/>
            </a:lvl1pPr>
          </a:lstStyle>
          <a:p>
            <a:pPr>
              <a:defRPr/>
            </a:pPr>
            <a:fld id="{97EF50E3-B11A-4BA3-B781-FDF4A40493CB}"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lv-LV"/>
          </a:p>
        </p:txBody>
      </p:sp>
      <p:sp>
        <p:nvSpPr>
          <p:cNvPr id="3" name="Rectangle 5"/>
          <p:cNvSpPr>
            <a:spLocks noGrp="1" noChangeArrowheads="1"/>
          </p:cNvSpPr>
          <p:nvPr>
            <p:ph type="ftr" sz="quarter" idx="11"/>
          </p:nvPr>
        </p:nvSpPr>
        <p:spPr>
          <a:ln/>
        </p:spPr>
        <p:txBody>
          <a:bodyPr/>
          <a:lstStyle>
            <a:lvl1pPr>
              <a:defRPr/>
            </a:lvl1pPr>
          </a:lstStyle>
          <a:p>
            <a:pPr>
              <a:defRPr/>
            </a:pPr>
            <a:endParaRPr lang="lv-LV"/>
          </a:p>
        </p:txBody>
      </p:sp>
      <p:sp>
        <p:nvSpPr>
          <p:cNvPr id="4" name="Rectangle 6"/>
          <p:cNvSpPr>
            <a:spLocks noGrp="1" noChangeArrowheads="1"/>
          </p:cNvSpPr>
          <p:nvPr>
            <p:ph type="sldNum" sz="quarter" idx="12"/>
          </p:nvPr>
        </p:nvSpPr>
        <p:spPr>
          <a:ln/>
        </p:spPr>
        <p:txBody>
          <a:bodyPr/>
          <a:lstStyle>
            <a:lvl1pPr>
              <a:defRPr/>
            </a:lvl1pPr>
          </a:lstStyle>
          <a:p>
            <a:pPr>
              <a:defRPr/>
            </a:pPr>
            <a:fld id="{49374984-D567-4D2E-B9F8-7BDC92F67A92}"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950FFB95-B79F-44ED-8C05-0CEE86D9148D}"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7E0FA119-8BBE-4A06-86FB-4705E55A35DE}"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v-LV"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lv-LV"/>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lv-LV"/>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B519053-A9EB-4DA8-9732-D929FED827AA}"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704" r:id="rId1"/>
    <p:sldLayoutId id="2147483703" r:id="rId2"/>
    <p:sldLayoutId id="2147483702" r:id="rId3"/>
    <p:sldLayoutId id="2147483701" r:id="rId4"/>
    <p:sldLayoutId id="2147483700" r:id="rId5"/>
    <p:sldLayoutId id="2147483699" r:id="rId6"/>
    <p:sldLayoutId id="2147483698" r:id="rId7"/>
    <p:sldLayoutId id="2147483697" r:id="rId8"/>
    <p:sldLayoutId id="2147483696" r:id="rId9"/>
    <p:sldLayoutId id="2147483695" r:id="rId10"/>
    <p:sldLayoutId id="2147483694" r:id="rId11"/>
    <p:sldLayoutId id="2147483705" r:id="rId12"/>
    <p:sldLayoutId id="214748370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9388" y="53975"/>
            <a:ext cx="8175625" cy="1071563"/>
          </a:xfrm>
        </p:spPr>
        <p:txBody>
          <a:bodyPr/>
          <a:lstStyle/>
          <a:p>
            <a:pPr eaLnBrk="1" hangingPunct="1"/>
            <a:r>
              <a:rPr lang="lv-LV" sz="4000" b="1" smtClean="0">
                <a:solidFill>
                  <a:schemeClr val="tx1"/>
                </a:solidFill>
              </a:rPr>
              <a:t>Mt.28:18-20 Trīsvienība</a:t>
            </a:r>
          </a:p>
        </p:txBody>
      </p:sp>
      <p:pic>
        <p:nvPicPr>
          <p:cNvPr id="4099" name="Picture 3" descr="DOVE019"/>
          <p:cNvPicPr>
            <a:picLocks noChangeAspect="1" noChangeArrowheads="1"/>
          </p:cNvPicPr>
          <p:nvPr/>
        </p:nvPicPr>
        <p:blipFill>
          <a:blip r:embed="rId2" cstate="print"/>
          <a:srcRect/>
          <a:stretch>
            <a:fillRect/>
          </a:stretch>
        </p:blipFill>
        <p:spPr bwMode="auto">
          <a:xfrm>
            <a:off x="250825" y="188913"/>
            <a:ext cx="485775" cy="692150"/>
          </a:xfrm>
          <a:prstGeom prst="rect">
            <a:avLst/>
          </a:prstGeom>
          <a:noFill/>
          <a:ln w="9525">
            <a:noFill/>
            <a:miter lim="800000"/>
            <a:headEnd/>
            <a:tailEnd/>
          </a:ln>
        </p:spPr>
      </p:pic>
      <p:sp>
        <p:nvSpPr>
          <p:cNvPr id="4100" name="Text Box 6"/>
          <p:cNvSpPr txBox="1">
            <a:spLocks noChangeArrowheads="1"/>
          </p:cNvSpPr>
          <p:nvPr/>
        </p:nvSpPr>
        <p:spPr bwMode="auto">
          <a:xfrm>
            <a:off x="7451725" y="0"/>
            <a:ext cx="1692275" cy="396875"/>
          </a:xfrm>
          <a:prstGeom prst="rect">
            <a:avLst/>
          </a:prstGeom>
          <a:noFill/>
          <a:ln w="9525">
            <a:noFill/>
            <a:miter lim="800000"/>
            <a:headEnd/>
            <a:tailEnd/>
          </a:ln>
        </p:spPr>
        <p:txBody>
          <a:bodyPr>
            <a:spAutoFit/>
          </a:bodyPr>
          <a:lstStyle/>
          <a:p>
            <a:pPr>
              <a:spcBef>
                <a:spcPct val="50000"/>
              </a:spcBef>
            </a:pPr>
            <a:r>
              <a:rPr lang="lv-LV" sz="2000" dirty="0" smtClean="0"/>
              <a:t>7</a:t>
            </a:r>
            <a:r>
              <a:rPr lang="lv-LV" sz="2000" dirty="0" smtClean="0"/>
              <a:t>.jūn.2020.</a:t>
            </a:r>
            <a:endParaRPr lang="lv-LV" sz="2000" dirty="0"/>
          </a:p>
        </p:txBody>
      </p:sp>
      <p:pic>
        <p:nvPicPr>
          <p:cNvPr id="4105" name="Picture 9" descr="Att&amp;emacr;lu rezult&amp;amacr;ti vaic&amp;amacr;jumam “holy trinity”"/>
          <p:cNvPicPr>
            <a:picLocks noChangeAspect="1" noChangeArrowheads="1"/>
          </p:cNvPicPr>
          <p:nvPr/>
        </p:nvPicPr>
        <p:blipFill>
          <a:blip r:embed="rId3" cstate="print"/>
          <a:srcRect/>
          <a:stretch>
            <a:fillRect/>
          </a:stretch>
        </p:blipFill>
        <p:spPr bwMode="auto">
          <a:xfrm>
            <a:off x="357158" y="1013146"/>
            <a:ext cx="8501122" cy="566862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cstate="print"/>
          <a:srcRect/>
          <a:stretch>
            <a:fillRect/>
          </a:stretch>
        </p:blipFill>
        <p:spPr bwMode="auto">
          <a:xfrm>
            <a:off x="3857620" y="3357562"/>
            <a:ext cx="2660018" cy="2857299"/>
          </a:xfrm>
          <a:prstGeom prst="rect">
            <a:avLst/>
          </a:prstGeom>
          <a:ln>
            <a:noFill/>
          </a:ln>
          <a:effectLst>
            <a:softEdge rad="112500"/>
          </a:effectLst>
        </p:spPr>
      </p:pic>
      <p:pic>
        <p:nvPicPr>
          <p:cNvPr id="8" name="Picture 5"/>
          <p:cNvPicPr>
            <a:picLocks noChangeAspect="1" noChangeArrowheads="1"/>
          </p:cNvPicPr>
          <p:nvPr/>
        </p:nvPicPr>
        <p:blipFill>
          <a:blip r:embed="rId3" cstate="print"/>
          <a:srcRect/>
          <a:stretch>
            <a:fillRect/>
          </a:stretch>
        </p:blipFill>
        <p:spPr bwMode="auto">
          <a:xfrm>
            <a:off x="6736227" y="2780928"/>
            <a:ext cx="2409270" cy="4077072"/>
          </a:xfrm>
          <a:prstGeom prst="rect">
            <a:avLst/>
          </a:prstGeom>
          <a:ln>
            <a:noFill/>
          </a:ln>
          <a:effectLst>
            <a:softEdge rad="112500"/>
          </a:effectLst>
        </p:spPr>
      </p:pic>
      <p:sp>
        <p:nvSpPr>
          <p:cNvPr id="16388" name="Rectangle 6"/>
          <p:cNvSpPr>
            <a:spLocks noGrp="1" noChangeArrowheads="1"/>
          </p:cNvSpPr>
          <p:nvPr>
            <p:ph type="sldNum" sz="quarter" idx="12"/>
          </p:nvPr>
        </p:nvSpPr>
        <p:spPr>
          <a:noFill/>
        </p:spPr>
        <p:txBody>
          <a:bodyPr/>
          <a:lstStyle/>
          <a:p>
            <a:fld id="{7829AD6E-2692-4A88-8F7E-30A54DD2D95E}" type="slidenum">
              <a:rPr lang="lv-LV" smtClean="0">
                <a:latin typeface="Arial" pitchFamily="34" charset="0"/>
              </a:rPr>
              <a:pPr/>
              <a:t>10</a:t>
            </a:fld>
            <a:endParaRPr lang="lv-LV" smtClean="0">
              <a:latin typeface="Arial" pitchFamily="34" charset="0"/>
            </a:endParaRPr>
          </a:p>
        </p:txBody>
      </p:sp>
      <p:sp>
        <p:nvSpPr>
          <p:cNvPr id="4" name="Rectangle 3"/>
          <p:cNvSpPr>
            <a:spLocks noChangeArrowheads="1"/>
          </p:cNvSpPr>
          <p:nvPr/>
        </p:nvSpPr>
        <p:spPr bwMode="auto">
          <a:xfrm>
            <a:off x="0" y="2028825"/>
            <a:ext cx="8143900" cy="5262979"/>
          </a:xfrm>
          <a:prstGeom prst="rect">
            <a:avLst/>
          </a:prstGeom>
          <a:noFill/>
          <a:ln w="9525">
            <a:noFill/>
            <a:miter lim="800000"/>
            <a:headEnd/>
            <a:tailEnd/>
          </a:ln>
        </p:spPr>
        <p:txBody>
          <a:bodyPr wrap="square">
            <a:spAutoFit/>
          </a:bodyPr>
          <a:lstStyle/>
          <a:p>
            <a:r>
              <a:rPr lang="pt-BR" sz="2800" b="1" dirty="0"/>
              <a:t>Jēzus 3 gadus pavadīja ar 12 vīriem.</a:t>
            </a:r>
            <a:endParaRPr lang="lv-LV" sz="2800" b="1" dirty="0"/>
          </a:p>
          <a:p>
            <a:r>
              <a:rPr lang="lv-LV" sz="2800" b="1" dirty="0"/>
              <a:t>Jēzus pats</a:t>
            </a:r>
            <a:r>
              <a:rPr lang="lv-LV" sz="2800" dirty="0"/>
              <a:t> rādīja</a:t>
            </a:r>
            <a:r>
              <a:rPr lang="lv-LV" sz="2800" b="1" dirty="0"/>
              <a:t> mācekļa dzīvi</a:t>
            </a:r>
            <a:r>
              <a:rPr lang="lv-LV" sz="2800" dirty="0"/>
              <a:t>, lai mēs zinātu kā par tādiem kļūt:</a:t>
            </a:r>
          </a:p>
          <a:p>
            <a:pPr>
              <a:buFont typeface="Arial" pitchFamily="34" charset="0"/>
              <a:buChar char="•"/>
            </a:pPr>
            <a:r>
              <a:rPr lang="lv-LV" sz="2800" b="1" dirty="0" smtClean="0"/>
              <a:t>Pielūdz </a:t>
            </a:r>
            <a:r>
              <a:rPr lang="lv-LV" sz="2800" b="1" dirty="0"/>
              <a:t>Dievu, </a:t>
            </a:r>
          </a:p>
          <a:p>
            <a:pPr>
              <a:buFont typeface="Arial" pitchFamily="34" charset="0"/>
              <a:buChar char="•"/>
            </a:pPr>
            <a:r>
              <a:rPr lang="lv-LV" sz="2800" b="1" dirty="0"/>
              <a:t>Slavē, </a:t>
            </a:r>
          </a:p>
          <a:p>
            <a:pPr>
              <a:buFont typeface="Arial" pitchFamily="34" charset="0"/>
              <a:buChar char="•"/>
            </a:pPr>
            <a:r>
              <a:rPr lang="lv-LV" sz="2800" b="1" dirty="0"/>
              <a:t>Lasa Dieva vārdu, </a:t>
            </a:r>
          </a:p>
          <a:p>
            <a:pPr>
              <a:buFont typeface="Arial" pitchFamily="34" charset="0"/>
              <a:buChar char="•"/>
            </a:pPr>
            <a:r>
              <a:rPr lang="lv-LV" sz="2800" b="1" dirty="0"/>
              <a:t>Paklausa Tēvam, </a:t>
            </a:r>
          </a:p>
          <a:p>
            <a:pPr>
              <a:buFont typeface="Arial" pitchFamily="34" charset="0"/>
              <a:buChar char="•"/>
            </a:pPr>
            <a:r>
              <a:rPr lang="lv-LV" sz="2800" b="1" dirty="0"/>
              <a:t>Kalpo, </a:t>
            </a:r>
          </a:p>
          <a:p>
            <a:pPr>
              <a:buFont typeface="Arial" pitchFamily="34" charset="0"/>
              <a:buChar char="•"/>
            </a:pPr>
            <a:r>
              <a:rPr lang="lv-LV" sz="2800" b="1" dirty="0"/>
              <a:t>Dod </a:t>
            </a:r>
          </a:p>
          <a:p>
            <a:pPr>
              <a:buFont typeface="Arial" pitchFamily="34" charset="0"/>
              <a:buChar char="•"/>
            </a:pPr>
            <a:r>
              <a:rPr lang="lv-LV" sz="2800" b="1" dirty="0"/>
              <a:t>Sludina</a:t>
            </a:r>
            <a:r>
              <a:rPr lang="lv-LV" sz="2800" b="1" dirty="0" smtClean="0"/>
              <a:t>.</a:t>
            </a:r>
          </a:p>
          <a:p>
            <a:r>
              <a:rPr lang="lv-LV" sz="2800" i="1" dirty="0" smtClean="0"/>
              <a:t>Mk.10:21 “Ņem savu krustu un seko Man.”</a:t>
            </a:r>
          </a:p>
          <a:p>
            <a:pPr>
              <a:buFont typeface="Arial" pitchFamily="34" charset="0"/>
              <a:buChar char="•"/>
            </a:pPr>
            <a:endParaRPr lang="lv-LV" sz="2800" dirty="0"/>
          </a:p>
        </p:txBody>
      </p:sp>
      <p:sp>
        <p:nvSpPr>
          <p:cNvPr id="16390" name="Title 5"/>
          <p:cNvSpPr>
            <a:spLocks noGrp="1"/>
          </p:cNvSpPr>
          <p:nvPr>
            <p:ph type="title"/>
          </p:nvPr>
        </p:nvSpPr>
        <p:spPr>
          <a:xfrm>
            <a:off x="179388" y="1196975"/>
            <a:ext cx="8229600" cy="981075"/>
          </a:xfrm>
        </p:spPr>
        <p:txBody>
          <a:bodyPr/>
          <a:lstStyle/>
          <a:p>
            <a:r>
              <a:rPr lang="lv-LV" b="1" smtClean="0">
                <a:solidFill>
                  <a:schemeClr val="tx1"/>
                </a:solidFill>
              </a:rPr>
              <a:t>Jēzus paraugs</a:t>
            </a:r>
            <a:endParaRPr lang="en-US" smtClean="0">
              <a:solidFill>
                <a:schemeClr val="tx1"/>
              </a:solidFill>
            </a:endParaRPr>
          </a:p>
        </p:txBody>
      </p:sp>
      <p:sp>
        <p:nvSpPr>
          <p:cNvPr id="16392" name="Rectangle 8"/>
          <p:cNvSpPr>
            <a:spLocks noChangeArrowheads="1"/>
          </p:cNvSpPr>
          <p:nvPr/>
        </p:nvSpPr>
        <p:spPr bwMode="auto">
          <a:xfrm>
            <a:off x="0" y="0"/>
            <a:ext cx="9144000" cy="1800225"/>
          </a:xfrm>
          <a:prstGeom prst="rect">
            <a:avLst/>
          </a:prstGeom>
          <a:noFill/>
          <a:ln w="9525">
            <a:noFill/>
            <a:miter lim="800000"/>
            <a:headEnd/>
            <a:tailEnd/>
          </a:ln>
          <a:effectLst/>
        </p:spPr>
        <p:txBody>
          <a:bodyPr>
            <a:spAutoFit/>
          </a:bodyPr>
          <a:lstStyle/>
          <a:p>
            <a:r>
              <a:rPr lang="lv-LV" sz="2800" i="1"/>
              <a:t>Mt.26:39 “Viņš krita uz Sava vaiga pie zemes, lūdza Dievu un sacīja: "Mans Tēvs, ja tas var būt, tad lai šis biķeris iet Man garām, tomēr ne kā Es gribu, bet kā Tu gribi."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fill="hold" nodeType="after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 calcmode="lin" valueType="num">
                                      <p:cBhvr additive="base">
                                        <p:cTn id="4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2" presetClass="entr" presetSubtype="4" fill="hold" nodeType="after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 calcmode="lin" valueType="num">
                                      <p:cBhvr additive="base">
                                        <p:cTn id="4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 presetClass="entr" presetSubtype="4" fill="hold" nodeType="after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 calcmode="lin" valueType="num">
                                      <p:cBhvr additive="base">
                                        <p:cTn id="50"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 presetClass="entr" presetSubtype="4" fill="hold" nodeType="after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7" presetID="10"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p:cNvPicPr>
            <a:picLocks noChangeAspect="1" noChangeArrowheads="1"/>
          </p:cNvPicPr>
          <p:nvPr/>
        </p:nvPicPr>
        <p:blipFill>
          <a:blip r:embed="rId2" cstate="print"/>
          <a:srcRect/>
          <a:stretch>
            <a:fillRect/>
          </a:stretch>
        </p:blipFill>
        <p:spPr bwMode="auto">
          <a:xfrm>
            <a:off x="0" y="4214818"/>
            <a:ext cx="9144000" cy="2643183"/>
          </a:xfrm>
          <a:prstGeom prst="rect">
            <a:avLst/>
          </a:prstGeom>
          <a:ln>
            <a:noFill/>
          </a:ln>
          <a:effectLst>
            <a:softEdge rad="112500"/>
          </a:effectLst>
        </p:spPr>
      </p:pic>
      <p:sp>
        <p:nvSpPr>
          <p:cNvPr id="6" name="Slide Number Placeholder 6"/>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DE80CFAE-F06A-4E27-B0E5-C155B0F13227}" type="slidenum">
              <a:rPr lang="en-US" sz="1200">
                <a:effectLst>
                  <a:outerShdw blurRad="38100" dist="38100" dir="2700000" algn="tl">
                    <a:srgbClr val="000000"/>
                  </a:outerShdw>
                </a:effectLst>
                <a:latin typeface="Arial" charset="0"/>
              </a:rPr>
              <a:pPr algn="r">
                <a:defRPr/>
              </a:pPr>
              <a:t>11</a:t>
            </a:fld>
            <a:endParaRPr lang="en-US" sz="1200">
              <a:effectLst>
                <a:outerShdw blurRad="38100" dist="38100" dir="2700000" algn="tl">
                  <a:srgbClr val="000000"/>
                </a:outerShdw>
              </a:effectLst>
              <a:latin typeface="Arial" charset="0"/>
            </a:endParaRPr>
          </a:p>
        </p:txBody>
      </p:sp>
      <p:sp>
        <p:nvSpPr>
          <p:cNvPr id="53250" name="Rectangle 2"/>
          <p:cNvSpPr>
            <a:spLocks noGrp="1" noChangeArrowheads="1"/>
          </p:cNvSpPr>
          <p:nvPr>
            <p:ph type="title" idx="4294967295"/>
          </p:nvPr>
        </p:nvSpPr>
        <p:spPr>
          <a:xfrm>
            <a:off x="0" y="0"/>
            <a:ext cx="9144000" cy="549275"/>
          </a:xfrm>
        </p:spPr>
        <p:txBody>
          <a:bodyPr/>
          <a:lstStyle/>
          <a:p>
            <a:pPr marL="762000" indent="-762000" eaLnBrk="1" hangingPunct="1"/>
            <a:r>
              <a:rPr lang="lv-LV" sz="4800" b="1" smtClean="0">
                <a:solidFill>
                  <a:schemeClr val="tx1"/>
                </a:solidFill>
              </a:rPr>
              <a:t>Svētais Gars - Aizstāvis</a:t>
            </a:r>
            <a:endParaRPr lang="en-US" smtClean="0">
              <a:solidFill>
                <a:schemeClr val="tx1"/>
              </a:solidFill>
            </a:endParaRPr>
          </a:p>
        </p:txBody>
      </p:sp>
      <p:sp>
        <p:nvSpPr>
          <p:cNvPr id="53253" name="Rectangle 5"/>
          <p:cNvSpPr>
            <a:spLocks noChangeArrowheads="1"/>
          </p:cNvSpPr>
          <p:nvPr/>
        </p:nvSpPr>
        <p:spPr bwMode="auto">
          <a:xfrm>
            <a:off x="0" y="549275"/>
            <a:ext cx="9144000" cy="3600450"/>
          </a:xfrm>
          <a:prstGeom prst="rect">
            <a:avLst/>
          </a:prstGeom>
          <a:noFill/>
          <a:ln w="9525">
            <a:noFill/>
            <a:miter lim="800000"/>
            <a:headEnd/>
            <a:tailEnd/>
          </a:ln>
        </p:spPr>
        <p:txBody>
          <a:bodyPr>
            <a:spAutoFit/>
          </a:bodyPr>
          <a:lstStyle/>
          <a:p>
            <a:pPr eaLnBrk="0" hangingPunct="0">
              <a:buFontTx/>
              <a:buChar char="•"/>
            </a:pPr>
            <a:r>
              <a:rPr lang="lv-LV" sz="2600" b="1"/>
              <a:t>Jēzus</a:t>
            </a:r>
            <a:r>
              <a:rPr lang="lv-LV" sz="2600"/>
              <a:t> </a:t>
            </a:r>
            <a:r>
              <a:rPr lang="lv-LV" sz="2600" b="1"/>
              <a:t>solīja sūtīt Aizstāvi - Sv. Garu </a:t>
            </a:r>
          </a:p>
          <a:p>
            <a:pPr eaLnBrk="0" hangingPunct="0"/>
            <a:r>
              <a:rPr lang="lv-LV" sz="2300" i="1"/>
              <a:t>„Kad nu nāks Aizstāvis, ko Es jums sūtīšu no Tēva, Patiesības Gars, kas iziet no Tēva, Tas dos liecību par Mani.” (Jņ.15:26)</a:t>
            </a:r>
          </a:p>
          <a:p>
            <a:pPr eaLnBrk="0" hangingPunct="0">
              <a:buFontTx/>
              <a:buChar char="•"/>
            </a:pPr>
            <a:r>
              <a:rPr lang="lv-LV" sz="2600"/>
              <a:t>Svētais Gars, </a:t>
            </a:r>
            <a:r>
              <a:rPr lang="lv-LV" sz="2600" b="1"/>
              <a:t>lūdzot</a:t>
            </a:r>
            <a:r>
              <a:rPr lang="lv-LV" sz="2600"/>
              <a:t>, </a:t>
            </a:r>
            <a:r>
              <a:rPr lang="lv-LV" sz="2600" b="1"/>
              <a:t>palīdz</a:t>
            </a:r>
            <a:r>
              <a:rPr lang="lv-LV" sz="2600"/>
              <a:t> mums atrast </a:t>
            </a:r>
            <a:r>
              <a:rPr lang="lv-LV" sz="2600" b="1"/>
              <a:t>īstos vārdus</a:t>
            </a:r>
            <a:r>
              <a:rPr lang="lv-LV" sz="2600"/>
              <a:t>, ko </a:t>
            </a:r>
            <a:r>
              <a:rPr lang="lv-LV" sz="2600" b="1"/>
              <a:t>teikt cilvēkiem</a:t>
            </a:r>
            <a:r>
              <a:rPr lang="lv-LV" sz="2600"/>
              <a:t>, </a:t>
            </a:r>
            <a:r>
              <a:rPr lang="lv-LV" sz="2600" b="1"/>
              <a:t>sludinot</a:t>
            </a:r>
            <a:r>
              <a:rPr lang="lv-LV" sz="2600"/>
              <a:t> un </a:t>
            </a:r>
            <a:r>
              <a:rPr lang="lv-LV" sz="2600" b="1"/>
              <a:t>mācot</a:t>
            </a:r>
            <a:r>
              <a:rPr lang="lv-LV" sz="2600"/>
              <a:t> viņiem par </a:t>
            </a:r>
            <a:r>
              <a:rPr lang="lv-LV" sz="2600" b="1"/>
              <a:t>Dievu</a:t>
            </a:r>
            <a:r>
              <a:rPr lang="lv-LV" sz="2600"/>
              <a:t> vai </a:t>
            </a:r>
            <a:r>
              <a:rPr lang="lv-LV" sz="2600" b="1"/>
              <a:t>mierinot</a:t>
            </a:r>
            <a:r>
              <a:rPr lang="lv-LV" sz="2600"/>
              <a:t> kādu viņa </a:t>
            </a:r>
            <a:r>
              <a:rPr lang="lv-LV" sz="2600" b="1"/>
              <a:t>bēdās</a:t>
            </a:r>
            <a:r>
              <a:rPr lang="lv-LV" sz="2600"/>
              <a:t>.</a:t>
            </a:r>
            <a:endParaRPr lang="lv-LV" sz="2200" i="1"/>
          </a:p>
          <a:p>
            <a:pPr eaLnBrk="0" hangingPunct="0"/>
            <a:r>
              <a:rPr lang="lv-LV" sz="2600"/>
              <a:t>“</a:t>
            </a:r>
            <a:r>
              <a:rPr lang="lv-LV" sz="2600" i="1"/>
              <a:t>Kad nu tie jūs vedīs, jūs nododami, tad nebēdājieties iepriekš; kas jums tanī pašā stundā taps dots, to runājiet; jo jūs neesat tie, kas runā, bet Svētais Gars</a:t>
            </a:r>
            <a:r>
              <a:rPr lang="lv-LV" sz="2600"/>
              <a:t>.” (Mk.13:11)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ppt_x"/>
                                          </p:val>
                                        </p:tav>
                                        <p:tav tm="100000">
                                          <p:val>
                                            <p:strVal val="#ppt_x"/>
                                          </p:val>
                                        </p:tav>
                                      </p:tavLst>
                                    </p:anim>
                                    <p:anim calcmode="lin" valueType="num">
                                      <p:cBhvr additive="base">
                                        <p:cTn id="8" dur="500" fill="hold"/>
                                        <p:tgtEl>
                                          <p:spTgt spid="5325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53253">
                                            <p:txEl>
                                              <p:pRg st="0" end="0"/>
                                            </p:txEl>
                                          </p:spTgt>
                                        </p:tgtEl>
                                        <p:attrNameLst>
                                          <p:attrName>style.visibility</p:attrName>
                                        </p:attrNameLst>
                                      </p:cBhvr>
                                      <p:to>
                                        <p:strVal val="visible"/>
                                      </p:to>
                                    </p:set>
                                    <p:anim calcmode="lin" valueType="num">
                                      <p:cBhvr additive="base">
                                        <p:cTn id="12" dur="500" fill="hold"/>
                                        <p:tgtEl>
                                          <p:spTgt spid="5325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3253">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500"/>
                            </p:stCondLst>
                            <p:childTnLst>
                              <p:par>
                                <p:cTn id="15" presetID="2" presetClass="entr" presetSubtype="4" fill="hold" nodeType="afterEffect">
                                  <p:stCondLst>
                                    <p:cond delay="0"/>
                                  </p:stCondLst>
                                  <p:childTnLst>
                                    <p:set>
                                      <p:cBhvr>
                                        <p:cTn id="16" dur="1" fill="hold">
                                          <p:stCondLst>
                                            <p:cond delay="0"/>
                                          </p:stCondLst>
                                        </p:cTn>
                                        <p:tgtEl>
                                          <p:spTgt spid="53253">
                                            <p:txEl>
                                              <p:pRg st="1" end="1"/>
                                            </p:txEl>
                                          </p:spTgt>
                                        </p:tgtEl>
                                        <p:attrNameLst>
                                          <p:attrName>style.visibility</p:attrName>
                                        </p:attrNameLst>
                                      </p:cBhvr>
                                      <p:to>
                                        <p:strVal val="visible"/>
                                      </p:to>
                                    </p:set>
                                    <p:anim calcmode="lin" valueType="num">
                                      <p:cBhvr additive="base">
                                        <p:cTn id="17" dur="500" fill="hold"/>
                                        <p:tgtEl>
                                          <p:spTgt spid="5325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3253">
                                            <p:txEl>
                                              <p:pRg st="1" end="1"/>
                                            </p:txEl>
                                          </p:spTgt>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32773"/>
                                        </p:tgtEl>
                                        <p:attrNameLst>
                                          <p:attrName>style.visibility</p:attrName>
                                        </p:attrNameLst>
                                      </p:cBhvr>
                                      <p:to>
                                        <p:strVal val="visible"/>
                                      </p:to>
                                    </p:set>
                                    <p:animEffect transition="in" filter="fade">
                                      <p:cBhvr>
                                        <p:cTn id="21" dur="20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a:noFill/>
        </p:spPr>
        <p:txBody>
          <a:bodyPr/>
          <a:lstStyle/>
          <a:p>
            <a:fld id="{D2CB079F-70E5-41A2-BBB9-9E711F9AE1E4}" type="slidenum">
              <a:rPr lang="en-US" smtClean="0">
                <a:latin typeface="Arial" pitchFamily="34" charset="0"/>
              </a:rPr>
              <a:pPr/>
              <a:t>12</a:t>
            </a:fld>
            <a:endParaRPr lang="en-US" smtClean="0">
              <a:latin typeface="Arial" pitchFamily="34" charset="0"/>
            </a:endParaRPr>
          </a:p>
        </p:txBody>
      </p:sp>
      <p:sp>
        <p:nvSpPr>
          <p:cNvPr id="65538" name="Rectangle 2"/>
          <p:cNvSpPr>
            <a:spLocks noGrp="1" noChangeArrowheads="1"/>
          </p:cNvSpPr>
          <p:nvPr>
            <p:ph type="title"/>
          </p:nvPr>
        </p:nvSpPr>
        <p:spPr>
          <a:xfrm>
            <a:off x="0" y="0"/>
            <a:ext cx="9144000" cy="785813"/>
          </a:xfrm>
        </p:spPr>
        <p:txBody>
          <a:bodyPr/>
          <a:lstStyle/>
          <a:p>
            <a:pPr marL="762000" indent="-762000" eaLnBrk="1" hangingPunct="1"/>
            <a:r>
              <a:rPr lang="lv-LV" sz="4800" b="1" smtClean="0">
                <a:solidFill>
                  <a:schemeClr val="tx1"/>
                </a:solidFill>
              </a:rPr>
              <a:t>Svētais Gars - Svētdarītājs</a:t>
            </a:r>
            <a:endParaRPr lang="en-US" sz="4800" b="1" smtClean="0">
              <a:solidFill>
                <a:schemeClr val="tx1"/>
              </a:solidFill>
            </a:endParaRPr>
          </a:p>
        </p:txBody>
      </p:sp>
      <p:pic>
        <p:nvPicPr>
          <p:cNvPr id="2055" name="Picture 7"/>
          <p:cNvPicPr>
            <a:picLocks noChangeAspect="1" noChangeArrowheads="1"/>
          </p:cNvPicPr>
          <p:nvPr/>
        </p:nvPicPr>
        <p:blipFill>
          <a:blip r:embed="rId2" cstate="print"/>
          <a:srcRect t="8621"/>
          <a:stretch>
            <a:fillRect/>
          </a:stretch>
        </p:blipFill>
        <p:spPr bwMode="auto">
          <a:xfrm>
            <a:off x="323528" y="3071786"/>
            <a:ext cx="8543985" cy="3786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a:spLocks noChangeArrowheads="1"/>
          </p:cNvSpPr>
          <p:nvPr/>
        </p:nvSpPr>
        <p:spPr bwMode="auto">
          <a:xfrm>
            <a:off x="0" y="836613"/>
            <a:ext cx="9144000" cy="2246312"/>
          </a:xfrm>
          <a:prstGeom prst="rect">
            <a:avLst/>
          </a:prstGeom>
          <a:noFill/>
          <a:ln w="9525">
            <a:noFill/>
            <a:miter lim="800000"/>
            <a:headEnd/>
            <a:tailEnd/>
          </a:ln>
        </p:spPr>
        <p:txBody>
          <a:bodyPr>
            <a:spAutoFit/>
          </a:bodyPr>
          <a:lstStyle/>
          <a:p>
            <a:r>
              <a:rPr lang="lv-LV" sz="2800" i="1"/>
              <a:t>“Bet Aizstāvis, Svētais Gars, ko Tēvs sūtīs Manā Vārdā, Tas jums visu mācīs un atgādinās jums visu, ko Es jums esmu sacījis.”  (Jņ.14:26)</a:t>
            </a:r>
          </a:p>
          <a:p>
            <a:r>
              <a:rPr lang="lv-LV" sz="2800"/>
              <a:t>Svētais Gars </a:t>
            </a:r>
            <a:r>
              <a:rPr lang="lv-LV" sz="2800" b="1"/>
              <a:t>nemācīs</a:t>
            </a:r>
            <a:r>
              <a:rPr lang="lv-LV" sz="2800"/>
              <a:t> </a:t>
            </a:r>
            <a:r>
              <a:rPr lang="lv-LV" sz="2800" b="1"/>
              <a:t>neko</a:t>
            </a:r>
            <a:r>
              <a:rPr lang="lv-LV" sz="2800"/>
              <a:t> </a:t>
            </a:r>
            <a:r>
              <a:rPr lang="lv-LV" sz="2800" b="1"/>
              <a:t>jaunu</a:t>
            </a:r>
            <a:r>
              <a:rPr lang="lv-LV" sz="2800"/>
              <a:t>, bet vienmēr </a:t>
            </a:r>
            <a:r>
              <a:rPr lang="lv-LV" sz="2800" b="1"/>
              <a:t>atgādinās Jēzus mācīto</a:t>
            </a:r>
            <a:r>
              <a:rPr lang="lv-LV" sz="280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500" fill="hold"/>
                                        <p:tgtEl>
                                          <p:spTgt spid="65538"/>
                                        </p:tgtEl>
                                        <p:attrNameLst>
                                          <p:attrName>ppt_x</p:attrName>
                                        </p:attrNameLst>
                                      </p:cBhvr>
                                      <p:tavLst>
                                        <p:tav tm="0">
                                          <p:val>
                                            <p:strVal val="#ppt_x"/>
                                          </p:val>
                                        </p:tav>
                                        <p:tav tm="100000">
                                          <p:val>
                                            <p:strVal val="#ppt_x"/>
                                          </p:val>
                                        </p:tav>
                                      </p:tavLst>
                                    </p:anim>
                                    <p:anim calcmode="lin" valueType="num">
                                      <p:cBhvr additive="base">
                                        <p:cTn id="8" dur="500" fill="hold"/>
                                        <p:tgtEl>
                                          <p:spTgt spid="65538"/>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2" presetClass="entr" presetSubtype="4"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10" presetClass="entr" presetSubtype="0" fill="hold" nodeType="afterEffect">
                                  <p:stCondLst>
                                    <p:cond delay="0"/>
                                  </p:stCondLst>
                                  <p:childTnLst>
                                    <p:set>
                                      <p:cBhvr>
                                        <p:cTn id="21" dur="1" fill="hold">
                                          <p:stCondLst>
                                            <p:cond delay="0"/>
                                          </p:stCondLst>
                                        </p:cTn>
                                        <p:tgtEl>
                                          <p:spTgt spid="2055"/>
                                        </p:tgtEl>
                                        <p:attrNameLst>
                                          <p:attrName>style.visibility</p:attrName>
                                        </p:attrNameLst>
                                      </p:cBhvr>
                                      <p:to>
                                        <p:strVal val="visible"/>
                                      </p:to>
                                    </p:set>
                                    <p:animEffect transition="in" filter="fade">
                                      <p:cBhvr>
                                        <p:cTn id="22" dur="2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a:xfrm>
            <a:off x="468313" y="0"/>
            <a:ext cx="8229600" cy="850900"/>
          </a:xfrm>
        </p:spPr>
        <p:txBody>
          <a:bodyPr/>
          <a:lstStyle/>
          <a:p>
            <a:pPr eaLnBrk="1" hangingPunct="1"/>
            <a:r>
              <a:rPr lang="lv-LV" b="1" smtClean="0">
                <a:solidFill>
                  <a:schemeClr val="tx1"/>
                </a:solidFill>
              </a:rPr>
              <a:t>Noslēgums</a:t>
            </a:r>
          </a:p>
        </p:txBody>
      </p:sp>
      <p:sp>
        <p:nvSpPr>
          <p:cNvPr id="7" name="Rectangle 6"/>
          <p:cNvSpPr>
            <a:spLocks noChangeArrowheads="1"/>
          </p:cNvSpPr>
          <p:nvPr/>
        </p:nvSpPr>
        <p:spPr bwMode="auto">
          <a:xfrm>
            <a:off x="1" y="733425"/>
            <a:ext cx="5286379" cy="6124754"/>
          </a:xfrm>
          <a:prstGeom prst="rect">
            <a:avLst/>
          </a:prstGeom>
          <a:noFill/>
          <a:ln w="9525">
            <a:noFill/>
            <a:miter lim="800000"/>
            <a:headEnd/>
            <a:tailEnd/>
          </a:ln>
        </p:spPr>
        <p:txBody>
          <a:bodyPr wrap="square">
            <a:spAutoFit/>
          </a:bodyPr>
          <a:lstStyle/>
          <a:p>
            <a:pPr>
              <a:buFontTx/>
              <a:buChar char="•"/>
            </a:pPr>
            <a:r>
              <a:rPr lang="lv-LV" sz="2800" i="1" dirty="0"/>
              <a:t>Es esmu ar jums ik dienas līdz laiku beigām</a:t>
            </a:r>
            <a:endParaRPr lang="lv-LV" sz="2800" dirty="0"/>
          </a:p>
          <a:p>
            <a:pPr>
              <a:buFontTx/>
              <a:buChar char="•"/>
            </a:pPr>
            <a:r>
              <a:rPr lang="lv-LV" sz="2800" dirty="0"/>
              <a:t>Bet Dievs ne tikai dod mums </a:t>
            </a:r>
            <a:r>
              <a:rPr lang="lv-LV" sz="2800" b="1" dirty="0"/>
              <a:t>misijas uzdevumu</a:t>
            </a:r>
            <a:r>
              <a:rPr lang="lv-LV" sz="2800" dirty="0"/>
              <a:t>, bet </a:t>
            </a:r>
            <a:r>
              <a:rPr lang="lv-LV" sz="2800" b="1" dirty="0"/>
              <a:t>Viņš mūs arī mierina un iedrošina</a:t>
            </a:r>
            <a:r>
              <a:rPr lang="lv-LV" sz="2800" dirty="0"/>
              <a:t>, norādīdams mums uz to, ka galējā instancē </a:t>
            </a:r>
            <a:r>
              <a:rPr lang="lv-LV" sz="2800" b="1" dirty="0"/>
              <a:t>visa</a:t>
            </a:r>
            <a:r>
              <a:rPr lang="lv-LV" sz="2800" dirty="0"/>
              <a:t> </a:t>
            </a:r>
            <a:r>
              <a:rPr lang="lv-LV" sz="2800" b="1" dirty="0"/>
              <a:t>vara </a:t>
            </a:r>
            <a:r>
              <a:rPr lang="lv-LV" sz="2800" dirty="0"/>
              <a:t>gan debesīs gan virs zemes </a:t>
            </a:r>
            <a:r>
              <a:rPr lang="lv-LV" sz="2800" b="1" dirty="0"/>
              <a:t>pieder Kristum</a:t>
            </a:r>
            <a:r>
              <a:rPr lang="lv-LV" sz="2800" dirty="0"/>
              <a:t> pašam.</a:t>
            </a:r>
          </a:p>
          <a:p>
            <a:pPr>
              <a:buFontTx/>
              <a:buChar char="•"/>
            </a:pPr>
            <a:r>
              <a:rPr lang="lv-LV" sz="2800" b="1" dirty="0"/>
              <a:t>Mūsu uzdevums</a:t>
            </a:r>
            <a:r>
              <a:rPr lang="lv-LV" sz="2800" dirty="0"/>
              <a:t> šai pasaulē </a:t>
            </a:r>
            <a:r>
              <a:rPr lang="lv-LV" sz="2800" b="1" dirty="0"/>
              <a:t>ir mācīt un </a:t>
            </a:r>
            <a:r>
              <a:rPr lang="lv-LV" sz="2800" b="1" dirty="0" smtClean="0"/>
              <a:t>liecināt par </a:t>
            </a:r>
            <a:r>
              <a:rPr lang="lv-LV" sz="2800" b="1" dirty="0" smtClean="0"/>
              <a:t>trīsvienīgo Dievu</a:t>
            </a:r>
            <a:r>
              <a:rPr lang="lv-LV" sz="2800" dirty="0" smtClean="0"/>
              <a:t>, </a:t>
            </a:r>
            <a:r>
              <a:rPr lang="lv-LV" sz="2800" dirty="0"/>
              <a:t>bet </a:t>
            </a:r>
            <a:r>
              <a:rPr lang="lv-LV" sz="2800" b="1" dirty="0"/>
              <a:t>iedegt ticību sirdīs var tikai Dievs pats</a:t>
            </a:r>
            <a:r>
              <a:rPr lang="lv-LV" sz="2800" dirty="0" smtClean="0"/>
              <a:t>.</a:t>
            </a:r>
            <a:r>
              <a:rPr lang="lv-LV" sz="2800" b="1" dirty="0" smtClean="0"/>
              <a:t> </a:t>
            </a:r>
            <a:r>
              <a:rPr lang="lv-LV" sz="2800" dirty="0"/>
              <a:t>Āmen</a:t>
            </a:r>
          </a:p>
        </p:txBody>
      </p:sp>
      <p:pic>
        <p:nvPicPr>
          <p:cNvPr id="34818" name="Picture 2"/>
          <p:cNvPicPr>
            <a:picLocks noChangeAspect="1" noChangeArrowheads="1"/>
          </p:cNvPicPr>
          <p:nvPr/>
        </p:nvPicPr>
        <p:blipFill>
          <a:blip r:embed="rId2" cstate="print"/>
          <a:srcRect/>
          <a:stretch>
            <a:fillRect/>
          </a:stretch>
        </p:blipFill>
        <p:spPr bwMode="auto">
          <a:xfrm>
            <a:off x="5000628" y="1043282"/>
            <a:ext cx="4143372" cy="509766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 calcmode="lin" valueType="num">
                                      <p:cBhvr additive="base">
                                        <p:cTn id="2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34818"/>
                                        </p:tgtEl>
                                        <p:attrNameLst>
                                          <p:attrName>style.visibility</p:attrName>
                                        </p:attrNameLst>
                                      </p:cBhvr>
                                      <p:to>
                                        <p:strVal val="visible"/>
                                      </p:to>
                                    </p:set>
                                    <p:animEffect transition="in" filter="fade">
                                      <p:cBhvr>
                                        <p:cTn id="26" dur="2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BIBLE016"/>
          <p:cNvPicPr>
            <a:picLocks noChangeAspect="1" noChangeArrowheads="1"/>
          </p:cNvPicPr>
          <p:nvPr/>
        </p:nvPicPr>
        <p:blipFill>
          <a:blip r:embed="rId2" cstate="print"/>
          <a:srcRect/>
          <a:stretch>
            <a:fillRect/>
          </a:stretch>
        </p:blipFill>
        <p:spPr bwMode="auto">
          <a:xfrm>
            <a:off x="4040188" y="765175"/>
            <a:ext cx="5103812" cy="6092825"/>
          </a:xfrm>
          <a:prstGeom prst="rect">
            <a:avLst/>
          </a:prstGeom>
          <a:noFill/>
          <a:ln w="9525">
            <a:noFill/>
            <a:miter lim="800000"/>
            <a:headEnd/>
            <a:tailEnd/>
          </a:ln>
        </p:spPr>
      </p:pic>
      <p:sp>
        <p:nvSpPr>
          <p:cNvPr id="20483" name="Rectangle 2"/>
          <p:cNvSpPr>
            <a:spLocks noGrp="1" noChangeArrowheads="1"/>
          </p:cNvSpPr>
          <p:nvPr>
            <p:ph type="title"/>
          </p:nvPr>
        </p:nvSpPr>
        <p:spPr>
          <a:xfrm>
            <a:off x="107950" y="2924175"/>
            <a:ext cx="5184775" cy="1143000"/>
          </a:xfrm>
        </p:spPr>
        <p:txBody>
          <a:bodyPr/>
          <a:lstStyle/>
          <a:p>
            <a:pPr eaLnBrk="1" hangingPunct="1"/>
            <a:r>
              <a:rPr lang="lv-LV" sz="5400" smtClean="0"/>
              <a:t>Un Dieva miers, kas ir augstāks par visu saprašanu lai pasargā jūsu sirdis un jūsu domas. </a:t>
            </a:r>
            <a:r>
              <a:rPr lang="lv-LV" sz="5400" b="1" smtClean="0"/>
              <a:t>Āmen</a:t>
            </a:r>
            <a:br>
              <a:rPr lang="lv-LV" sz="5400" b="1" smtClean="0"/>
            </a:br>
            <a:endParaRPr lang="lv-LV" sz="54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ssolv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2" cstate="print"/>
          <a:srcRect/>
          <a:stretch>
            <a:fillRect/>
          </a:stretch>
        </p:blipFill>
        <p:spPr bwMode="auto">
          <a:xfrm>
            <a:off x="107504" y="3429000"/>
            <a:ext cx="8640960" cy="3429000"/>
          </a:xfrm>
          <a:prstGeom prst="rect">
            <a:avLst/>
          </a:prstGeom>
          <a:ln>
            <a:noFill/>
          </a:ln>
          <a:effectLst>
            <a:softEdge rad="112500"/>
          </a:effectLst>
        </p:spPr>
      </p:pic>
      <p:sp>
        <p:nvSpPr>
          <p:cNvPr id="2" name="Title 1"/>
          <p:cNvSpPr>
            <a:spLocks noGrp="1"/>
          </p:cNvSpPr>
          <p:nvPr>
            <p:ph type="title"/>
          </p:nvPr>
        </p:nvSpPr>
        <p:spPr>
          <a:xfrm>
            <a:off x="0" y="260350"/>
            <a:ext cx="9286908" cy="693738"/>
          </a:xfrm>
        </p:spPr>
        <p:txBody>
          <a:bodyPr/>
          <a:lstStyle/>
          <a:p>
            <a:pPr algn="l"/>
            <a:r>
              <a:rPr lang="lv-LV" sz="2000" i="1" dirty="0" smtClean="0"/>
              <a:t>„18 Jēzus piegājis klāt mācekļiem, tiem sacīja: "Man ir dota visa vara debesīs un virs zemes. 19 Tāpēc ejiet un dariet par mācekļiem visas tautas, tās kristīdami Tēva, Dēla un Svētā Gara Vārdā, 20 tās mācīdami turēt visu, ko Es jums esmu pavēlējis. Un redzi, Es esmu ar jums ik dienas līdz pasaules galam."</a:t>
            </a:r>
            <a:endParaRPr lang="en-US" sz="2000" i="1" dirty="0" smtClean="0"/>
          </a:p>
        </p:txBody>
      </p:sp>
      <p:sp>
        <p:nvSpPr>
          <p:cNvPr id="5" name="Rectangle 4"/>
          <p:cNvSpPr/>
          <p:nvPr/>
        </p:nvSpPr>
        <p:spPr>
          <a:xfrm>
            <a:off x="0" y="1196975"/>
            <a:ext cx="9144000" cy="2246313"/>
          </a:xfrm>
          <a:prstGeom prst="rect">
            <a:avLst/>
          </a:prstGeom>
        </p:spPr>
        <p:txBody>
          <a:bodyPr>
            <a:spAutoFit/>
          </a:bodyPr>
          <a:lstStyle/>
          <a:p>
            <a:pPr>
              <a:defRPr/>
            </a:pPr>
            <a:r>
              <a:rPr lang="lv-LV" sz="2800" dirty="0"/>
              <a:t>Viena no retajām vietām Bībelē, kur </a:t>
            </a:r>
            <a:r>
              <a:rPr lang="lv-LV" sz="2800" b="1" dirty="0" smtClean="0"/>
              <a:t>visa </a:t>
            </a:r>
            <a:r>
              <a:rPr lang="lv-LV" sz="2800" b="1" dirty="0"/>
              <a:t>Trīsvienība </a:t>
            </a:r>
            <a:r>
              <a:rPr lang="lv-LV" sz="2800" b="1" dirty="0" smtClean="0"/>
              <a:t>ir </a:t>
            </a:r>
            <a:r>
              <a:rPr lang="lv-LV" sz="2800" b="1" dirty="0" smtClean="0"/>
              <a:t>vienuviet kopā</a:t>
            </a:r>
            <a:r>
              <a:rPr lang="lv-LV" sz="2800" dirty="0" smtClean="0"/>
              <a:t> </a:t>
            </a:r>
            <a:r>
              <a:rPr lang="lv-LV" sz="2800" dirty="0"/>
              <a:t>– dodot visiem </a:t>
            </a:r>
            <a:r>
              <a:rPr lang="lv-LV" sz="2800" b="1" dirty="0"/>
              <a:t>mācekļiem</a:t>
            </a:r>
            <a:r>
              <a:rPr lang="lv-LV" sz="2800" dirty="0"/>
              <a:t> </a:t>
            </a:r>
            <a:r>
              <a:rPr lang="lv-LV" sz="2800" b="1" dirty="0"/>
              <a:t>misijas uzdevumu </a:t>
            </a:r>
            <a:r>
              <a:rPr lang="lv-LV" sz="2800" b="1" dirty="0" smtClean="0"/>
              <a:t>– darīt par </a:t>
            </a:r>
            <a:r>
              <a:rPr lang="lv-LV" sz="2800" b="1" dirty="0"/>
              <a:t>mācekļiem:</a:t>
            </a:r>
          </a:p>
          <a:p>
            <a:pPr>
              <a:buFont typeface="Arial" pitchFamily="34" charset="0"/>
              <a:buChar char="•"/>
              <a:defRPr/>
            </a:pPr>
            <a:r>
              <a:rPr lang="lv-LV" sz="2800" b="1" dirty="0"/>
              <a:t>Mācīdami Bauslību un Evaņģēliju</a:t>
            </a:r>
          </a:p>
          <a:p>
            <a:pPr>
              <a:buFont typeface="Arial" pitchFamily="34" charset="0"/>
              <a:buChar char="•"/>
              <a:defRPr/>
            </a:pPr>
            <a:r>
              <a:rPr lang="lv-LV" sz="2800" b="1" dirty="0"/>
              <a:t>Kristīdami Tēva, Dēla un Svētā Gara vārdā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3" cstate="print"/>
          <a:srcRect/>
          <a:stretch>
            <a:fillRect/>
          </a:stretch>
        </p:blipFill>
        <p:spPr bwMode="auto">
          <a:xfrm>
            <a:off x="5686414" y="2072392"/>
            <a:ext cx="3457586" cy="4452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43" name="Slide Number Placeholder 5"/>
          <p:cNvSpPr>
            <a:spLocks noGrp="1"/>
          </p:cNvSpPr>
          <p:nvPr>
            <p:ph type="sldNum" sz="quarter" idx="12"/>
          </p:nvPr>
        </p:nvSpPr>
        <p:spPr>
          <a:noFill/>
        </p:spPr>
        <p:txBody>
          <a:bodyPr/>
          <a:lstStyle/>
          <a:p>
            <a:fld id="{C65D7C87-AA74-49B2-9DF0-A94CD21074A3}" type="slidenum">
              <a:rPr lang="en-US" smtClean="0">
                <a:latin typeface="Arial" pitchFamily="34" charset="0"/>
              </a:rPr>
              <a:pPr/>
              <a:t>3</a:t>
            </a:fld>
            <a:endParaRPr lang="en-US" smtClean="0">
              <a:latin typeface="Arial" pitchFamily="34" charset="0"/>
            </a:endParaRPr>
          </a:p>
        </p:txBody>
      </p:sp>
      <p:pic>
        <p:nvPicPr>
          <p:cNvPr id="12295" name="Picture 7"/>
          <p:cNvPicPr>
            <a:picLocks noChangeAspect="1" noChangeArrowheads="1"/>
          </p:cNvPicPr>
          <p:nvPr/>
        </p:nvPicPr>
        <p:blipFill>
          <a:blip r:embed="rId4" cstate="print"/>
          <a:stretch>
            <a:fillRect/>
          </a:stretch>
        </p:blipFill>
        <p:spPr bwMode="auto">
          <a:xfrm>
            <a:off x="0" y="3717032"/>
            <a:ext cx="3140968" cy="31409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2"/>
          <p:cNvSpPr>
            <a:spLocks noGrp="1" noChangeArrowheads="1"/>
          </p:cNvSpPr>
          <p:nvPr>
            <p:ph type="title" idx="4294967295"/>
          </p:nvPr>
        </p:nvSpPr>
        <p:spPr>
          <a:xfrm>
            <a:off x="285750" y="0"/>
            <a:ext cx="8858250" cy="811213"/>
          </a:xfrm>
        </p:spPr>
        <p:txBody>
          <a:bodyPr/>
          <a:lstStyle/>
          <a:p>
            <a:pPr eaLnBrk="1" hangingPunct="1"/>
            <a:r>
              <a:rPr lang="lv-LV" sz="5400" b="1" smtClean="0"/>
              <a:t>Trīsvienīgais Dievs</a:t>
            </a:r>
            <a:r>
              <a:rPr lang="lv-LV" b="1" smtClean="0"/>
              <a:t> </a:t>
            </a:r>
          </a:p>
        </p:txBody>
      </p:sp>
      <p:sp>
        <p:nvSpPr>
          <p:cNvPr id="5123" name="Rectangle 3"/>
          <p:cNvSpPr>
            <a:spLocks noGrp="1" noChangeArrowheads="1"/>
          </p:cNvSpPr>
          <p:nvPr>
            <p:ph type="body" idx="4294967295"/>
          </p:nvPr>
        </p:nvSpPr>
        <p:spPr>
          <a:xfrm>
            <a:off x="1331913" y="765175"/>
            <a:ext cx="6215062" cy="588963"/>
          </a:xfrm>
        </p:spPr>
        <p:txBody>
          <a:bodyPr/>
          <a:lstStyle/>
          <a:p>
            <a:pPr algn="ctr" eaLnBrk="1" hangingPunct="1">
              <a:lnSpc>
                <a:spcPct val="90000"/>
              </a:lnSpc>
              <a:buFont typeface="Wingdings" pitchFamily="2" charset="2"/>
              <a:buNone/>
            </a:pPr>
            <a:r>
              <a:rPr lang="lv-LV" sz="4400" b="1" smtClean="0"/>
              <a:t>1 Dievs = 3 personas</a:t>
            </a:r>
          </a:p>
          <a:p>
            <a:pPr algn="ctr" eaLnBrk="1" hangingPunct="1">
              <a:lnSpc>
                <a:spcPct val="90000"/>
              </a:lnSpc>
              <a:buFont typeface="Wingdings" pitchFamily="2" charset="2"/>
              <a:buNone/>
            </a:pPr>
            <a:r>
              <a:rPr lang="lv-LV" sz="4400" b="1" smtClean="0"/>
              <a:t>attiecībisks Dievs</a:t>
            </a:r>
          </a:p>
          <a:p>
            <a:pPr eaLnBrk="1" hangingPunct="1">
              <a:lnSpc>
                <a:spcPct val="90000"/>
              </a:lnSpc>
              <a:buFont typeface="Wingdings" pitchFamily="2" charset="2"/>
              <a:buNone/>
            </a:pPr>
            <a:endParaRPr lang="lv-LV" sz="3600" smtClean="0"/>
          </a:p>
        </p:txBody>
      </p:sp>
      <p:pic>
        <p:nvPicPr>
          <p:cNvPr id="10" name="Picture 2"/>
          <p:cNvPicPr>
            <a:picLocks noChangeAspect="1" noChangeArrowheads="1"/>
          </p:cNvPicPr>
          <p:nvPr/>
        </p:nvPicPr>
        <p:blipFill>
          <a:blip r:embed="rId5" cstate="print"/>
          <a:stretch>
            <a:fillRect/>
          </a:stretch>
        </p:blipFill>
        <p:spPr bwMode="auto">
          <a:xfrm>
            <a:off x="2771800" y="2204864"/>
            <a:ext cx="2546555" cy="25876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3"/>
          <p:cNvSpPr txBox="1">
            <a:spLocks noChangeArrowheads="1"/>
          </p:cNvSpPr>
          <p:nvPr/>
        </p:nvSpPr>
        <p:spPr bwMode="auto">
          <a:xfrm>
            <a:off x="0" y="1844675"/>
            <a:ext cx="4643438" cy="588963"/>
          </a:xfrm>
          <a:prstGeom prst="rect">
            <a:avLst/>
          </a:prstGeom>
          <a:noFill/>
          <a:ln w="9525">
            <a:noFill/>
            <a:miter lim="800000"/>
            <a:headEnd/>
            <a:tailEnd/>
          </a:ln>
        </p:spPr>
        <p:txBody>
          <a:bodyPr/>
          <a:lstStyle/>
          <a:p>
            <a:pPr marL="342900" indent="-342900">
              <a:lnSpc>
                <a:spcPct val="90000"/>
              </a:lnSpc>
              <a:spcBef>
                <a:spcPct val="20000"/>
              </a:spcBef>
              <a:buClr>
                <a:schemeClr val="bg2"/>
              </a:buClr>
              <a:buSzPct val="75000"/>
              <a:buFont typeface="Wingdings" pitchFamily="2" charset="2"/>
              <a:buChar char="q"/>
              <a:defRPr/>
            </a:pPr>
            <a:r>
              <a:rPr lang="lv-LV" sz="3600" b="1" kern="0" dirty="0">
                <a:latin typeface="+mn-lt"/>
              </a:rPr>
              <a:t>Tēvs</a:t>
            </a:r>
          </a:p>
          <a:p>
            <a:pPr marL="342900" indent="-342900">
              <a:lnSpc>
                <a:spcPct val="90000"/>
              </a:lnSpc>
              <a:spcBef>
                <a:spcPct val="20000"/>
              </a:spcBef>
              <a:buClr>
                <a:schemeClr val="bg2"/>
              </a:buClr>
              <a:buSzPct val="75000"/>
              <a:buFont typeface="Wingdings" pitchFamily="2" charset="2"/>
              <a:buChar char="q"/>
              <a:defRPr/>
            </a:pPr>
            <a:r>
              <a:rPr lang="lv-LV" sz="3600" b="1" kern="0" dirty="0">
                <a:latin typeface="+mn-lt"/>
              </a:rPr>
              <a:t>Dēls</a:t>
            </a:r>
          </a:p>
          <a:p>
            <a:pPr marL="342900" indent="-342900">
              <a:lnSpc>
                <a:spcPct val="90000"/>
              </a:lnSpc>
              <a:spcBef>
                <a:spcPct val="20000"/>
              </a:spcBef>
              <a:buClr>
                <a:schemeClr val="bg2"/>
              </a:buClr>
              <a:buSzPct val="75000"/>
              <a:buFont typeface="Wingdings" pitchFamily="2" charset="2"/>
              <a:buChar char="q"/>
              <a:defRPr/>
            </a:pPr>
            <a:r>
              <a:rPr lang="lv-LV" sz="3600" b="1" kern="0" dirty="0">
                <a:latin typeface="+mn-lt"/>
              </a:rPr>
              <a:t>Sv.Gars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anim calcmode="lin" valueType="num">
                                      <p:cBhvr additive="base">
                                        <p:cTn id="11"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123">
                                            <p:txEl>
                                              <p:pRg st="1" end="1"/>
                                            </p:txEl>
                                          </p:spTgt>
                                        </p:tgtEl>
                                        <p:attrNameLst>
                                          <p:attrName>style.visibility</p:attrName>
                                        </p:attrNameLst>
                                      </p:cBhvr>
                                      <p:to>
                                        <p:strVal val="visible"/>
                                      </p:to>
                                    </p:set>
                                    <p:anim calcmode="lin" valueType="num">
                                      <p:cBhvr additive="base">
                                        <p:cTn id="16"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 calcmode="lin" valueType="num">
                                      <p:cBhvr additive="base">
                                        <p:cTn id="26"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 calcmode="lin" valueType="num">
                                      <p:cBhvr additive="base">
                                        <p:cTn id="3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9" presetClass="entr" presetSubtype="0" fill="hold" nodeType="afterEffect">
                                  <p:stCondLst>
                                    <p:cond delay="0"/>
                                  </p:stCondLst>
                                  <p:childTnLst>
                                    <p:set>
                                      <p:cBhvr>
                                        <p:cTn id="35" dur="1" fill="hold">
                                          <p:stCondLst>
                                            <p:cond delay="0"/>
                                          </p:stCondLst>
                                        </p:cTn>
                                        <p:tgtEl>
                                          <p:spTgt spid="12293"/>
                                        </p:tgtEl>
                                        <p:attrNameLst>
                                          <p:attrName>style.visibility</p:attrName>
                                        </p:attrNameLst>
                                      </p:cBhvr>
                                      <p:to>
                                        <p:strVal val="visible"/>
                                      </p:to>
                                    </p:set>
                                    <p:animEffect transition="in" filter="dissolve">
                                      <p:cBhvr>
                                        <p:cTn id="36" dur="500"/>
                                        <p:tgtEl>
                                          <p:spTgt spid="12293"/>
                                        </p:tgtEl>
                                      </p:cBhvr>
                                    </p:animEffect>
                                  </p:childTnLst>
                                </p:cTn>
                              </p:par>
                            </p:childTnLst>
                          </p:cTn>
                        </p:par>
                        <p:par>
                          <p:cTn id="37" fill="hold">
                            <p:stCondLst>
                              <p:cond delay="3500"/>
                            </p:stCondLst>
                            <p:childTnLst>
                              <p:par>
                                <p:cTn id="38" presetID="9" presetClass="entr" presetSubtype="0" fill="hold" nodeType="afterEffect">
                                  <p:stCondLst>
                                    <p:cond delay="0"/>
                                  </p:stCondLst>
                                  <p:childTnLst>
                                    <p:set>
                                      <p:cBhvr>
                                        <p:cTn id="39" dur="1" fill="hold">
                                          <p:stCondLst>
                                            <p:cond delay="0"/>
                                          </p:stCondLst>
                                        </p:cTn>
                                        <p:tgtEl>
                                          <p:spTgt spid="12295"/>
                                        </p:tgtEl>
                                        <p:attrNameLst>
                                          <p:attrName>style.visibility</p:attrName>
                                        </p:attrNameLst>
                                      </p:cBhvr>
                                      <p:to>
                                        <p:strVal val="visible"/>
                                      </p:to>
                                    </p:set>
                                    <p:animEffect transition="in" filter="dissolve">
                                      <p:cBhvr>
                                        <p:cTn id="40" dur="500"/>
                                        <p:tgtEl>
                                          <p:spTgt spid="12295"/>
                                        </p:tgtEl>
                                      </p:cBhvr>
                                    </p:animEffect>
                                  </p:childTnLst>
                                </p:cTn>
                              </p:par>
                            </p:childTnLst>
                          </p:cTn>
                        </p:par>
                        <p:par>
                          <p:cTn id="41" fill="hold">
                            <p:stCondLst>
                              <p:cond delay="4000"/>
                            </p:stCondLst>
                            <p:childTnLst>
                              <p:par>
                                <p:cTn id="42" presetID="9"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23" grpId="0" build="p"/>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2C8F5792-847D-4C4A-9B21-AB8A950DEF87}" type="slidenum">
              <a:rPr lang="en-US" smtClean="0">
                <a:latin typeface="Arial" pitchFamily="34" charset="0"/>
              </a:rPr>
              <a:pPr/>
              <a:t>4</a:t>
            </a:fld>
            <a:endParaRPr lang="en-US" smtClean="0">
              <a:latin typeface="Arial" pitchFamily="34" charset="0"/>
            </a:endParaRPr>
          </a:p>
        </p:txBody>
      </p:sp>
      <p:pic>
        <p:nvPicPr>
          <p:cNvPr id="11" name="Picture 6"/>
          <p:cNvPicPr>
            <a:picLocks noChangeAspect="1" noChangeArrowheads="1"/>
          </p:cNvPicPr>
          <p:nvPr/>
        </p:nvPicPr>
        <p:blipFill>
          <a:blip r:embed="rId3" cstate="print"/>
          <a:srcRect/>
          <a:stretch>
            <a:fillRect/>
          </a:stretch>
        </p:blipFill>
        <p:spPr bwMode="auto">
          <a:xfrm>
            <a:off x="5459663" y="698907"/>
            <a:ext cx="3502968" cy="2650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122" name="Rectangle 2"/>
          <p:cNvSpPr>
            <a:spLocks noGrp="1" noChangeArrowheads="1"/>
          </p:cNvSpPr>
          <p:nvPr>
            <p:ph type="title" idx="4294967295"/>
          </p:nvPr>
        </p:nvSpPr>
        <p:spPr>
          <a:xfrm>
            <a:off x="357188" y="0"/>
            <a:ext cx="8229600" cy="811213"/>
          </a:xfrm>
        </p:spPr>
        <p:txBody>
          <a:bodyPr/>
          <a:lstStyle/>
          <a:p>
            <a:pPr eaLnBrk="1" hangingPunct="1"/>
            <a:r>
              <a:rPr lang="lv-LV" sz="6000" b="1" smtClean="0"/>
              <a:t>Trīsvienīgais Dievs</a:t>
            </a:r>
            <a:r>
              <a:rPr lang="lv-LV" b="1" smtClean="0"/>
              <a:t> </a:t>
            </a:r>
          </a:p>
        </p:txBody>
      </p:sp>
      <p:sp>
        <p:nvSpPr>
          <p:cNvPr id="5123" name="Rectangle 3"/>
          <p:cNvSpPr>
            <a:spLocks noGrp="1" noChangeArrowheads="1"/>
          </p:cNvSpPr>
          <p:nvPr>
            <p:ph type="body" idx="4294967295"/>
          </p:nvPr>
        </p:nvSpPr>
        <p:spPr>
          <a:xfrm>
            <a:off x="0" y="1196975"/>
            <a:ext cx="9144000" cy="588963"/>
          </a:xfrm>
        </p:spPr>
        <p:txBody>
          <a:bodyPr/>
          <a:lstStyle/>
          <a:p>
            <a:pPr eaLnBrk="1" hangingPunct="1">
              <a:lnSpc>
                <a:spcPct val="90000"/>
              </a:lnSpc>
              <a:buFont typeface="Wingdings" pitchFamily="2" charset="2"/>
              <a:buNone/>
            </a:pPr>
            <a:r>
              <a:rPr lang="lv-LV" sz="3600" smtClean="0"/>
              <a:t>Lai būtu vieglāk, katrai </a:t>
            </a:r>
          </a:p>
          <a:p>
            <a:pPr eaLnBrk="1" hangingPunct="1">
              <a:lnSpc>
                <a:spcPct val="90000"/>
              </a:lnSpc>
              <a:buFont typeface="Wingdings" pitchFamily="2" charset="2"/>
              <a:buNone/>
            </a:pPr>
            <a:r>
              <a:rPr lang="lv-LV" sz="3600" smtClean="0"/>
              <a:t>Personai ir savs uzdevums:</a:t>
            </a:r>
          </a:p>
          <a:p>
            <a:pPr eaLnBrk="1" hangingPunct="1">
              <a:lnSpc>
                <a:spcPct val="90000"/>
              </a:lnSpc>
            </a:pPr>
            <a:r>
              <a:rPr lang="lv-LV" sz="4400" smtClean="0"/>
              <a:t>Dievs Tēvs</a:t>
            </a:r>
          </a:p>
          <a:p>
            <a:pPr eaLnBrk="1" hangingPunct="1">
              <a:lnSpc>
                <a:spcPct val="90000"/>
              </a:lnSpc>
              <a:buFont typeface="Wingdings" pitchFamily="2" charset="2"/>
              <a:buNone/>
            </a:pPr>
            <a:r>
              <a:rPr lang="lv-LV" sz="4400" smtClean="0"/>
              <a:t>			 – Radītājs un Uzturētājs</a:t>
            </a:r>
          </a:p>
          <a:p>
            <a:pPr eaLnBrk="1" hangingPunct="1">
              <a:lnSpc>
                <a:spcPct val="90000"/>
              </a:lnSpc>
            </a:pPr>
            <a:r>
              <a:rPr lang="lv-LV" sz="4400" smtClean="0"/>
              <a:t>Dievs Dēls</a:t>
            </a:r>
          </a:p>
          <a:p>
            <a:pPr eaLnBrk="1" hangingPunct="1">
              <a:lnSpc>
                <a:spcPct val="90000"/>
              </a:lnSpc>
              <a:buFont typeface="Wingdings" pitchFamily="2" charset="2"/>
              <a:buNone/>
            </a:pPr>
            <a:r>
              <a:rPr lang="lv-LV" sz="4400" smtClean="0"/>
              <a:t>			 – Pestītājs un Paraugs</a:t>
            </a:r>
          </a:p>
          <a:p>
            <a:pPr eaLnBrk="1" hangingPunct="1">
              <a:lnSpc>
                <a:spcPct val="90000"/>
              </a:lnSpc>
            </a:pPr>
            <a:r>
              <a:rPr lang="lv-LV" sz="4400" smtClean="0"/>
              <a:t>Dievs Sv.Gars</a:t>
            </a:r>
          </a:p>
          <a:p>
            <a:pPr eaLnBrk="1" hangingPunct="1">
              <a:lnSpc>
                <a:spcPct val="90000"/>
              </a:lnSpc>
              <a:buFont typeface="Wingdings" pitchFamily="2" charset="2"/>
              <a:buNone/>
            </a:pPr>
            <a:r>
              <a:rPr lang="lv-LV" sz="4400" smtClean="0"/>
              <a:t>			 – Aizstāvis un Svētdarītājs</a:t>
            </a:r>
            <a:endParaRPr lang="lv-LV" sz="28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123">
                                            <p:txEl>
                                              <p:pRg st="0" end="0"/>
                                            </p:txEl>
                                          </p:spTgt>
                                        </p:tgtEl>
                                        <p:attrNameLst>
                                          <p:attrName>style.visibility</p:attrName>
                                        </p:attrNameLst>
                                      </p:cBhvr>
                                      <p:to>
                                        <p:strVal val="visible"/>
                                      </p:to>
                                    </p:set>
                                    <p:anim calcmode="lin" valueType="num">
                                      <p:cBhvr additive="base">
                                        <p:cTn id="15"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 calcmode="lin" valueType="num">
                                      <p:cBhvr additive="base">
                                        <p:cTn id="19"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5123">
                                            <p:txEl>
                                              <p:pRg st="2" end="2"/>
                                            </p:txEl>
                                          </p:spTgt>
                                        </p:tgtEl>
                                        <p:attrNameLst>
                                          <p:attrName>style.visibility</p:attrName>
                                        </p:attrNameLst>
                                      </p:cBhvr>
                                      <p:to>
                                        <p:strVal val="visible"/>
                                      </p:to>
                                    </p:set>
                                    <p:anim calcmode="lin" valueType="num">
                                      <p:cBhvr additive="base">
                                        <p:cTn id="24"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5123">
                                            <p:txEl>
                                              <p:pRg st="3" end="3"/>
                                            </p:txEl>
                                          </p:spTgt>
                                        </p:tgtEl>
                                        <p:attrNameLst>
                                          <p:attrName>style.visibility</p:attrName>
                                        </p:attrNameLst>
                                      </p:cBhvr>
                                      <p:to>
                                        <p:strVal val="visible"/>
                                      </p:to>
                                    </p:set>
                                    <p:anim calcmode="lin" valueType="num">
                                      <p:cBhvr additive="base">
                                        <p:cTn id="29"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nodeType="afterEffect">
                                  <p:stCondLst>
                                    <p:cond delay="0"/>
                                  </p:stCondLst>
                                  <p:childTnLst>
                                    <p:set>
                                      <p:cBhvr>
                                        <p:cTn id="33" dur="1" fill="hold">
                                          <p:stCondLst>
                                            <p:cond delay="0"/>
                                          </p:stCondLst>
                                        </p:cTn>
                                        <p:tgtEl>
                                          <p:spTgt spid="5123">
                                            <p:txEl>
                                              <p:pRg st="4" end="4"/>
                                            </p:txEl>
                                          </p:spTgt>
                                        </p:tgtEl>
                                        <p:attrNameLst>
                                          <p:attrName>style.visibility</p:attrName>
                                        </p:attrNameLst>
                                      </p:cBhvr>
                                      <p:to>
                                        <p:strVal val="visible"/>
                                      </p:to>
                                    </p:set>
                                    <p:anim calcmode="lin" valueType="num">
                                      <p:cBhvr additive="base">
                                        <p:cTn id="34"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123">
                                            <p:txEl>
                                              <p:pRg st="4" end="4"/>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5123">
                                            <p:txEl>
                                              <p:pRg st="5" end="5"/>
                                            </p:txEl>
                                          </p:spTgt>
                                        </p:tgtEl>
                                        <p:attrNameLst>
                                          <p:attrName>style.visibility</p:attrName>
                                        </p:attrNameLst>
                                      </p:cBhvr>
                                      <p:to>
                                        <p:strVal val="visible"/>
                                      </p:to>
                                    </p:set>
                                    <p:anim calcmode="lin" valueType="num">
                                      <p:cBhvr additive="base">
                                        <p:cTn id="38"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4" fill="hold" nodeType="after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additive="base">
                                        <p:cTn id="43"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123">
                                            <p:txEl>
                                              <p:pRg st="7" end="7"/>
                                            </p:txEl>
                                          </p:spTgt>
                                        </p:tgtEl>
                                        <p:attrNameLst>
                                          <p:attrName>style.visibility</p:attrName>
                                        </p:attrNameLst>
                                      </p:cBhvr>
                                      <p:to>
                                        <p:strVal val="visible"/>
                                      </p:to>
                                    </p:set>
                                    <p:anim calcmode="lin" valueType="num">
                                      <p:cBhvr additive="base">
                                        <p:cTn id="47"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6EAA7DE9-8948-4450-B9D3-3C5F31705632}" type="slidenum">
              <a:rPr lang="en-US" sz="1200">
                <a:effectLst>
                  <a:outerShdw blurRad="38100" dist="38100" dir="2700000" algn="tl">
                    <a:srgbClr val="000000"/>
                  </a:outerShdw>
                </a:effectLst>
              </a:rPr>
              <a:pPr algn="r">
                <a:defRPr/>
              </a:pPr>
              <a:t>5</a:t>
            </a:fld>
            <a:endParaRPr lang="en-US" sz="1200">
              <a:effectLst>
                <a:outerShdw blurRad="38100" dist="38100" dir="2700000" algn="tl">
                  <a:srgbClr val="000000"/>
                </a:outerShdw>
              </a:effectLst>
            </a:endParaRPr>
          </a:p>
        </p:txBody>
      </p:sp>
      <p:sp>
        <p:nvSpPr>
          <p:cNvPr id="5122" name="Rectangle 2"/>
          <p:cNvSpPr>
            <a:spLocks noGrp="1" noChangeArrowheads="1"/>
          </p:cNvSpPr>
          <p:nvPr>
            <p:ph type="title" idx="4294967295"/>
          </p:nvPr>
        </p:nvSpPr>
        <p:spPr>
          <a:xfrm>
            <a:off x="0" y="0"/>
            <a:ext cx="9144000" cy="676275"/>
          </a:xfrm>
        </p:spPr>
        <p:txBody>
          <a:bodyPr/>
          <a:lstStyle/>
          <a:p>
            <a:pPr eaLnBrk="1" hangingPunct="1"/>
            <a:r>
              <a:rPr lang="lv-LV" sz="4800" b="1" smtClean="0">
                <a:solidFill>
                  <a:schemeClr val="tx1"/>
                </a:solidFill>
              </a:rPr>
              <a:t>Bibliska trīsvienība</a:t>
            </a:r>
          </a:p>
        </p:txBody>
      </p:sp>
      <p:sp>
        <p:nvSpPr>
          <p:cNvPr id="5123" name="Rectangle 3"/>
          <p:cNvSpPr>
            <a:spLocks noGrp="1" noChangeArrowheads="1"/>
          </p:cNvSpPr>
          <p:nvPr>
            <p:ph type="body" idx="4294967295"/>
          </p:nvPr>
        </p:nvSpPr>
        <p:spPr>
          <a:xfrm>
            <a:off x="0" y="785813"/>
            <a:ext cx="9144000" cy="588962"/>
          </a:xfrm>
        </p:spPr>
        <p:txBody>
          <a:bodyPr/>
          <a:lstStyle/>
          <a:p>
            <a:pPr algn="ctr" eaLnBrk="1" hangingPunct="1">
              <a:lnSpc>
                <a:spcPct val="90000"/>
              </a:lnSpc>
              <a:buFontTx/>
              <a:buNone/>
            </a:pPr>
            <a:r>
              <a:rPr lang="lv-LV" smtClean="0"/>
              <a:t>Visas trīsvienības personas vienlīdz svarīgas.</a:t>
            </a:r>
          </a:p>
          <a:p>
            <a:pPr algn="ctr" eaLnBrk="1" hangingPunct="1">
              <a:lnSpc>
                <a:spcPct val="90000"/>
              </a:lnSpc>
              <a:buFontTx/>
              <a:buNone/>
            </a:pPr>
            <a:r>
              <a:rPr lang="lv-LV" smtClean="0"/>
              <a:t>Darbojas visas kopā, cita citu atbalstot.</a:t>
            </a:r>
          </a:p>
        </p:txBody>
      </p:sp>
      <p:sp>
        <p:nvSpPr>
          <p:cNvPr id="6" name="Rectangle 5"/>
          <p:cNvSpPr>
            <a:spLocks noChangeArrowheads="1"/>
          </p:cNvSpPr>
          <p:nvPr/>
        </p:nvSpPr>
        <p:spPr bwMode="auto">
          <a:xfrm>
            <a:off x="642938" y="2286000"/>
            <a:ext cx="2636837" cy="200025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7" name="Rectangle 6"/>
          <p:cNvSpPr>
            <a:spLocks noChangeArrowheads="1"/>
          </p:cNvSpPr>
          <p:nvPr/>
        </p:nvSpPr>
        <p:spPr bwMode="auto">
          <a:xfrm>
            <a:off x="3286125" y="2286000"/>
            <a:ext cx="2636838" cy="1995488"/>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8" name="Rectangle 7"/>
          <p:cNvSpPr>
            <a:spLocks noChangeArrowheads="1"/>
          </p:cNvSpPr>
          <p:nvPr/>
        </p:nvSpPr>
        <p:spPr bwMode="auto">
          <a:xfrm>
            <a:off x="5929313" y="2286000"/>
            <a:ext cx="2636837" cy="2000250"/>
          </a:xfrm>
          <a:prstGeom prst="rect">
            <a:avLst/>
          </a:prstGeom>
          <a:solidFill>
            <a:schemeClr val="accent1"/>
          </a:solidFill>
          <a:ln w="9525" algn="ctr">
            <a:solidFill>
              <a:schemeClr val="tx1"/>
            </a:solidFill>
            <a:round/>
            <a:headEnd/>
            <a:tailEnd/>
          </a:ln>
        </p:spPr>
        <p:txBody>
          <a:bodyPr/>
          <a:lstStyle/>
          <a:p>
            <a:pPr eaLnBrk="0" hangingPunct="0"/>
            <a:endParaRPr lang="en-US"/>
          </a:p>
        </p:txBody>
      </p:sp>
      <p:pic>
        <p:nvPicPr>
          <p:cNvPr id="9" name="Picture 8" descr="radi$ana"/>
          <p:cNvPicPr>
            <a:picLocks noChangeAspect="1" noChangeArrowheads="1"/>
          </p:cNvPicPr>
          <p:nvPr/>
        </p:nvPicPr>
        <p:blipFill>
          <a:blip r:embed="rId3" cstate="print"/>
          <a:srcRect/>
          <a:stretch>
            <a:fillRect/>
          </a:stretch>
        </p:blipFill>
        <p:spPr bwMode="auto">
          <a:xfrm>
            <a:off x="642942" y="2252696"/>
            <a:ext cx="2643173" cy="2017685"/>
          </a:xfrm>
          <a:prstGeom prst="rect">
            <a:avLst/>
          </a:prstGeom>
          <a:ln>
            <a:noFill/>
          </a:ln>
          <a:effectLst>
            <a:softEdge rad="112500"/>
          </a:effectLst>
        </p:spPr>
      </p:pic>
      <p:pic>
        <p:nvPicPr>
          <p:cNvPr id="10" name="Picture 4" descr="BIBLE016"/>
          <p:cNvPicPr>
            <a:picLocks noChangeAspect="1" noChangeArrowheads="1"/>
          </p:cNvPicPr>
          <p:nvPr/>
        </p:nvPicPr>
        <p:blipFill>
          <a:blip r:embed="rId4" cstate="print"/>
          <a:srcRect/>
          <a:stretch>
            <a:fillRect/>
          </a:stretch>
        </p:blipFill>
        <p:spPr bwMode="auto">
          <a:xfrm>
            <a:off x="3286125" y="2286000"/>
            <a:ext cx="2579688" cy="2020888"/>
          </a:xfrm>
          <a:prstGeom prst="rect">
            <a:avLst/>
          </a:prstGeom>
          <a:noFill/>
          <a:ln w="9525">
            <a:noFill/>
            <a:miter lim="800000"/>
            <a:headEnd/>
            <a:tailEnd/>
          </a:ln>
        </p:spPr>
      </p:pic>
      <p:pic>
        <p:nvPicPr>
          <p:cNvPr id="13" name="Picture 7"/>
          <p:cNvPicPr>
            <a:picLocks noChangeAspect="1" noChangeArrowheads="1"/>
          </p:cNvPicPr>
          <p:nvPr/>
        </p:nvPicPr>
        <p:blipFill>
          <a:blip r:embed="rId5" cstate="print"/>
          <a:srcRect/>
          <a:stretch>
            <a:fillRect/>
          </a:stretch>
        </p:blipFill>
        <p:spPr bwMode="auto">
          <a:xfrm>
            <a:off x="6143644" y="2412975"/>
            <a:ext cx="2428893" cy="1785950"/>
          </a:xfrm>
          <a:prstGeom prst="rect">
            <a:avLst/>
          </a:prstGeom>
          <a:ln>
            <a:noFill/>
          </a:ln>
          <a:effectLst>
            <a:softEdge rad="112500"/>
          </a:effectLst>
        </p:spPr>
      </p:pic>
      <p:sp>
        <p:nvSpPr>
          <p:cNvPr id="14" name="Rectangle 13"/>
          <p:cNvSpPr>
            <a:spLocks noChangeArrowheads="1"/>
          </p:cNvSpPr>
          <p:nvPr/>
        </p:nvSpPr>
        <p:spPr bwMode="auto">
          <a:xfrm>
            <a:off x="642938" y="3495675"/>
            <a:ext cx="490537" cy="522288"/>
          </a:xfrm>
          <a:prstGeom prst="rect">
            <a:avLst/>
          </a:prstGeom>
          <a:noFill/>
          <a:ln w="9525">
            <a:noFill/>
            <a:miter lim="800000"/>
            <a:headEnd/>
            <a:tailEnd/>
          </a:ln>
        </p:spPr>
        <p:txBody>
          <a:bodyPr>
            <a:spAutoFit/>
          </a:bodyPr>
          <a:lstStyle/>
          <a:p>
            <a:r>
              <a:rPr lang="lv-LV" sz="2800" b="1">
                <a:solidFill>
                  <a:srgbClr val="FF0000"/>
                </a:solidFill>
              </a:rPr>
              <a:t>1</a:t>
            </a:r>
          </a:p>
        </p:txBody>
      </p:sp>
      <p:sp>
        <p:nvSpPr>
          <p:cNvPr id="15" name="Rectangle 14"/>
          <p:cNvSpPr>
            <a:spLocks noChangeArrowheads="1"/>
          </p:cNvSpPr>
          <p:nvPr/>
        </p:nvSpPr>
        <p:spPr bwMode="auto">
          <a:xfrm>
            <a:off x="5929313" y="3567113"/>
            <a:ext cx="490537" cy="522287"/>
          </a:xfrm>
          <a:prstGeom prst="rect">
            <a:avLst/>
          </a:prstGeom>
          <a:noFill/>
          <a:ln w="9525">
            <a:noFill/>
            <a:miter lim="800000"/>
            <a:headEnd/>
            <a:tailEnd/>
          </a:ln>
        </p:spPr>
        <p:txBody>
          <a:bodyPr>
            <a:spAutoFit/>
          </a:bodyPr>
          <a:lstStyle/>
          <a:p>
            <a:r>
              <a:rPr lang="lv-LV" sz="2800" b="1">
                <a:solidFill>
                  <a:srgbClr val="FF0000"/>
                </a:solidFill>
              </a:rPr>
              <a:t>3</a:t>
            </a:r>
          </a:p>
        </p:txBody>
      </p:sp>
      <p:sp>
        <p:nvSpPr>
          <p:cNvPr id="16" name="Rectangle 15"/>
          <p:cNvSpPr>
            <a:spLocks noChangeArrowheads="1"/>
          </p:cNvSpPr>
          <p:nvPr/>
        </p:nvSpPr>
        <p:spPr bwMode="auto">
          <a:xfrm>
            <a:off x="3286125" y="3576638"/>
            <a:ext cx="490538" cy="523875"/>
          </a:xfrm>
          <a:prstGeom prst="rect">
            <a:avLst/>
          </a:prstGeom>
          <a:noFill/>
          <a:ln w="9525">
            <a:noFill/>
            <a:miter lim="800000"/>
            <a:headEnd/>
            <a:tailEnd/>
          </a:ln>
        </p:spPr>
        <p:txBody>
          <a:bodyPr>
            <a:spAutoFit/>
          </a:bodyPr>
          <a:lstStyle/>
          <a:p>
            <a:r>
              <a:rPr lang="lv-LV" sz="2800" b="1">
                <a:solidFill>
                  <a:srgbClr val="FF0000"/>
                </a:solidFill>
              </a:rPr>
              <a:t>2</a:t>
            </a:r>
          </a:p>
        </p:txBody>
      </p:sp>
      <p:sp>
        <p:nvSpPr>
          <p:cNvPr id="22" name="Left-Right Arrow 21"/>
          <p:cNvSpPr>
            <a:spLocks noChangeArrowheads="1"/>
          </p:cNvSpPr>
          <p:nvPr/>
        </p:nvSpPr>
        <p:spPr bwMode="auto">
          <a:xfrm>
            <a:off x="2143125" y="4572000"/>
            <a:ext cx="4786313" cy="1214438"/>
          </a:xfrm>
          <a:prstGeom prst="leftRightArrow">
            <a:avLst>
              <a:gd name="adj1" fmla="val 50000"/>
              <a:gd name="adj2" fmla="val 49995"/>
            </a:avLst>
          </a:prstGeom>
          <a:solidFill>
            <a:schemeClr val="accent1"/>
          </a:solidFill>
          <a:ln w="9525" algn="ctr">
            <a:solidFill>
              <a:schemeClr val="tx1"/>
            </a:solidFill>
            <a:round/>
            <a:headEnd/>
            <a:tailEnd/>
          </a:ln>
        </p:spPr>
        <p:txBody>
          <a:bodyPr/>
          <a:lstStyle/>
          <a:p>
            <a:pPr eaLnBrk="0" hangingPunct="0"/>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par>
                                <p:cTn id="8" presetID="2" presetClass="entr" presetSubtype="4" fill="hold" nodeType="withEffect">
                                  <p:stCondLst>
                                    <p:cond delay="0"/>
                                  </p:stCondLst>
                                  <p:childTnLst>
                                    <p:set>
                                      <p:cBhvr>
                                        <p:cTn id="9" dur="1" fill="hold">
                                          <p:stCondLst>
                                            <p:cond delay="0"/>
                                          </p:stCondLst>
                                        </p:cTn>
                                        <p:tgtEl>
                                          <p:spTgt spid="5123">
                                            <p:txEl>
                                              <p:pRg st="0" end="0"/>
                                            </p:txEl>
                                          </p:spTgt>
                                        </p:tgtEl>
                                        <p:attrNameLst>
                                          <p:attrName>style.visibility</p:attrName>
                                        </p:attrNameLst>
                                      </p:cBhvr>
                                      <p:to>
                                        <p:strVal val="visible"/>
                                      </p:to>
                                    </p:set>
                                    <p:anim calcmode="lin" valueType="num">
                                      <p:cBhvr additive="base">
                                        <p:cTn id="10"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5123">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 calcmode="lin" valueType="num">
                                      <p:cBhvr additive="base">
                                        <p:cTn id="14"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2000"/>
                                        <p:tgtEl>
                                          <p:spTgt spid="8"/>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2000"/>
                                        <p:tgtEl>
                                          <p:spTgt spid="15"/>
                                        </p:tgtEl>
                                      </p:cBhvr>
                                    </p:animEffect>
                                  </p:childTnLst>
                                </p:cTn>
                              </p:par>
                            </p:childTnLst>
                          </p:cTn>
                        </p:par>
                        <p:par>
                          <p:cTn id="46" fill="hold">
                            <p:stCondLst>
                              <p:cond delay="6500"/>
                            </p:stCondLst>
                            <p:childTnLst>
                              <p:par>
                                <p:cTn id="47" presetID="10"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6" grpId="0" animBg="1"/>
      <p:bldP spid="7" grpId="0" animBg="1"/>
      <p:bldP spid="8" grpId="0" animBg="1"/>
      <p:bldP spid="14" grpId="0"/>
      <p:bldP spid="15" grpId="0"/>
      <p:bldP spid="1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p:cNvSpPr>
            <a:spLocks noGrp="1"/>
          </p:cNvSpPr>
          <p:nvPr>
            <p:ph type="sldNum" sz="quarter" idx="12"/>
          </p:nvPr>
        </p:nvSpPr>
        <p:spPr>
          <a:noFill/>
        </p:spPr>
        <p:txBody>
          <a:bodyPr/>
          <a:lstStyle/>
          <a:p>
            <a:fld id="{C9B40E0E-C8DA-416F-89A8-000AABE511B6}" type="slidenum">
              <a:rPr lang="en-US" sz="1600" smtClean="0">
                <a:latin typeface="Arial" pitchFamily="34" charset="0"/>
              </a:rPr>
              <a:pPr/>
              <a:t>6</a:t>
            </a:fld>
            <a:endParaRPr lang="en-US" sz="1600" smtClean="0">
              <a:latin typeface="Arial" pitchFamily="34" charset="0"/>
            </a:endParaRPr>
          </a:p>
        </p:txBody>
      </p:sp>
      <p:sp>
        <p:nvSpPr>
          <p:cNvPr id="46082" name="Rectangle 2"/>
          <p:cNvSpPr>
            <a:spLocks noGrp="1" noChangeArrowheads="1"/>
          </p:cNvSpPr>
          <p:nvPr>
            <p:ph type="title"/>
          </p:nvPr>
        </p:nvSpPr>
        <p:spPr>
          <a:xfrm>
            <a:off x="684213" y="0"/>
            <a:ext cx="8229600" cy="706438"/>
          </a:xfrm>
        </p:spPr>
        <p:txBody>
          <a:bodyPr/>
          <a:lstStyle/>
          <a:p>
            <a:pPr marL="762000" indent="-762000" eaLnBrk="1" hangingPunct="1"/>
            <a:r>
              <a:rPr lang="lv-LV" b="1" smtClean="0">
                <a:solidFill>
                  <a:schemeClr val="tx1"/>
                </a:solidFill>
              </a:rPr>
              <a:t>Dievs mūs ir radījis!</a:t>
            </a:r>
            <a:r>
              <a:rPr lang="en-US" smtClean="0">
                <a:solidFill>
                  <a:schemeClr val="tx1"/>
                </a:solidFill>
              </a:rPr>
              <a:t> </a:t>
            </a:r>
          </a:p>
        </p:txBody>
      </p:sp>
      <p:sp>
        <p:nvSpPr>
          <p:cNvPr id="46083" name="Rectangle 3"/>
          <p:cNvSpPr>
            <a:spLocks noGrp="1" noChangeArrowheads="1"/>
          </p:cNvSpPr>
          <p:nvPr>
            <p:ph type="body" sz="half" idx="1"/>
          </p:nvPr>
        </p:nvSpPr>
        <p:spPr>
          <a:xfrm>
            <a:off x="0" y="642918"/>
            <a:ext cx="9144000" cy="4495800"/>
          </a:xfrm>
        </p:spPr>
        <p:txBody>
          <a:bodyPr/>
          <a:lstStyle/>
          <a:p>
            <a:pPr marL="0" indent="0" eaLnBrk="1" hangingPunct="1">
              <a:spcBef>
                <a:spcPts val="600"/>
              </a:spcBef>
            </a:pPr>
            <a:r>
              <a:rPr lang="lv-LV" sz="2800" dirty="0" smtClean="0">
                <a:cs typeface="Arial" pitchFamily="34" charset="0"/>
              </a:rPr>
              <a:t>„</a:t>
            </a:r>
            <a:r>
              <a:rPr lang="lv-LV" sz="2800" i="1" dirty="0" smtClean="0">
                <a:cs typeface="Arial" pitchFamily="34" charset="0"/>
              </a:rPr>
              <a:t>Tad Dievs sacīja: "</a:t>
            </a:r>
            <a:r>
              <a:rPr lang="lv-LV" sz="2800" b="1" i="1" dirty="0" smtClean="0">
                <a:cs typeface="Arial" pitchFamily="34" charset="0"/>
              </a:rPr>
              <a:t>Darīsim</a:t>
            </a:r>
            <a:r>
              <a:rPr lang="lv-LV" sz="2800" i="1" dirty="0" smtClean="0">
                <a:cs typeface="Arial" pitchFamily="34" charset="0"/>
              </a:rPr>
              <a:t> cilvēku pēc mūsu tēla un pēc mūsu līdzības</a:t>
            </a:r>
            <a:r>
              <a:rPr lang="lv-LV" sz="2800" dirty="0" smtClean="0">
                <a:cs typeface="Arial" pitchFamily="34" charset="0"/>
              </a:rPr>
              <a:t>... </a:t>
            </a:r>
            <a:r>
              <a:rPr lang="lv-LV" sz="2800" i="1" dirty="0" smtClean="0">
                <a:cs typeface="Arial" pitchFamily="34" charset="0"/>
              </a:rPr>
              <a:t>Un </a:t>
            </a:r>
            <a:r>
              <a:rPr lang="lv-LV" sz="2800" b="1" i="1" dirty="0" smtClean="0">
                <a:cs typeface="Arial" pitchFamily="34" charset="0"/>
              </a:rPr>
              <a:t>Dievs radīja</a:t>
            </a:r>
            <a:r>
              <a:rPr lang="lv-LV" sz="2800" i="1" dirty="0" smtClean="0">
                <a:cs typeface="Arial" pitchFamily="34" charset="0"/>
              </a:rPr>
              <a:t> </a:t>
            </a:r>
            <a:r>
              <a:rPr lang="lv-LV" sz="2800" b="1" i="1" dirty="0" smtClean="0">
                <a:cs typeface="Arial" pitchFamily="34" charset="0"/>
              </a:rPr>
              <a:t>cilvēku</a:t>
            </a:r>
            <a:r>
              <a:rPr lang="lv-LV" sz="2800" i="1" dirty="0" smtClean="0">
                <a:cs typeface="Arial" pitchFamily="34" charset="0"/>
              </a:rPr>
              <a:t> pēc Sava tēla, pēc Dieva tēla Viņš to radīja, vīrieti un sievieti Viņš radīja... Un Dievs uzlūkoja visu, ko Viņš bija darījis, un redzi, tas bija </a:t>
            </a:r>
            <a:r>
              <a:rPr lang="lv-LV" sz="2800" b="1" i="1" dirty="0" smtClean="0">
                <a:cs typeface="Arial" pitchFamily="34" charset="0"/>
              </a:rPr>
              <a:t>ļoti labs</a:t>
            </a:r>
            <a:r>
              <a:rPr lang="lv-LV" sz="2800" i="1" dirty="0" smtClean="0">
                <a:cs typeface="Arial" pitchFamily="34" charset="0"/>
              </a:rPr>
              <a:t>.</a:t>
            </a:r>
            <a:r>
              <a:rPr lang="lv-LV" sz="2800" dirty="0" smtClean="0">
                <a:cs typeface="Arial" pitchFamily="34" charset="0"/>
              </a:rPr>
              <a:t> ”</a:t>
            </a:r>
            <a:r>
              <a:rPr lang="lv-LV" sz="2400" dirty="0" smtClean="0">
                <a:cs typeface="Arial" pitchFamily="34" charset="0"/>
              </a:rPr>
              <a:t> </a:t>
            </a:r>
            <a:r>
              <a:rPr lang="lv-LV" sz="1800" dirty="0" smtClean="0">
                <a:cs typeface="Arial" pitchFamily="34" charset="0"/>
              </a:rPr>
              <a:t>(1.Moz.1:26,27,31)</a:t>
            </a:r>
          </a:p>
          <a:p>
            <a:pPr marL="0" indent="0" eaLnBrk="1" hangingPunct="1">
              <a:spcBef>
                <a:spcPts val="600"/>
              </a:spcBef>
            </a:pPr>
            <a:r>
              <a:rPr lang="lv-LV" sz="2800" dirty="0" smtClean="0">
                <a:cs typeface="Arial" pitchFamily="34" charset="0"/>
              </a:rPr>
              <a:t>“</a:t>
            </a:r>
            <a:r>
              <a:rPr lang="lv-LV" sz="2800" i="1" dirty="0" smtClean="0">
                <a:cs typeface="Arial" pitchFamily="34" charset="0"/>
              </a:rPr>
              <a:t>Un </a:t>
            </a:r>
            <a:r>
              <a:rPr lang="lv-LV" sz="2800" b="1" i="1" dirty="0" smtClean="0">
                <a:cs typeface="Arial" pitchFamily="34" charset="0"/>
              </a:rPr>
              <a:t>Dievs</a:t>
            </a:r>
            <a:r>
              <a:rPr lang="lv-LV" sz="2800" i="1" dirty="0" smtClean="0">
                <a:cs typeface="Arial" pitchFamily="34" charset="0"/>
              </a:rPr>
              <a:t> Tas Kungs </a:t>
            </a:r>
            <a:r>
              <a:rPr lang="lv-LV" sz="2800" b="1" i="1" dirty="0" smtClean="0">
                <a:cs typeface="Arial" pitchFamily="34" charset="0"/>
              </a:rPr>
              <a:t>radīja cilvēku</a:t>
            </a:r>
            <a:r>
              <a:rPr lang="lv-LV" sz="2800" i="1" dirty="0" smtClean="0">
                <a:cs typeface="Arial" pitchFamily="34" charset="0"/>
              </a:rPr>
              <a:t> no zemes pīšļiem un iedvesa viņa nāsīs dzīvības dvašu; tā cilvēks tapa par dzīvu dvēseli</a:t>
            </a:r>
            <a:r>
              <a:rPr lang="lv-LV" sz="2800" dirty="0" smtClean="0">
                <a:cs typeface="Arial" pitchFamily="34" charset="0"/>
              </a:rPr>
              <a:t>. </a:t>
            </a:r>
            <a:r>
              <a:rPr lang="lv-LV" sz="1800" dirty="0" smtClean="0">
                <a:cs typeface="Arial" pitchFamily="34" charset="0"/>
              </a:rPr>
              <a:t>(1.Moz.2:7) </a:t>
            </a:r>
          </a:p>
        </p:txBody>
      </p:sp>
      <p:pic>
        <p:nvPicPr>
          <p:cNvPr id="46084" name="Picture 4" descr="radi$ana"/>
          <p:cNvPicPr>
            <a:picLocks noGrp="1" noChangeAspect="1" noChangeArrowheads="1"/>
          </p:cNvPicPr>
          <p:nvPr>
            <p:ph sz="half" idx="2"/>
          </p:nvPr>
        </p:nvPicPr>
        <p:blipFill>
          <a:blip r:embed="rId2" cstate="print"/>
          <a:srcRect/>
          <a:stretch>
            <a:fillRect/>
          </a:stretch>
        </p:blipFill>
        <p:spPr>
          <a:xfrm>
            <a:off x="0" y="4005263"/>
            <a:ext cx="8459788" cy="2852737"/>
          </a:xfrm>
          <a:effectLst>
            <a:softEdge rad="112500"/>
          </a:effec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ppt_x"/>
                                          </p:val>
                                        </p:tav>
                                        <p:tav tm="100000">
                                          <p:val>
                                            <p:strVal val="#ppt_x"/>
                                          </p:val>
                                        </p:tav>
                                      </p:tavLst>
                                    </p:anim>
                                    <p:anim calcmode="lin" valueType="num">
                                      <p:cBhvr additive="base">
                                        <p:cTn id="8" dur="500" fill="hold"/>
                                        <p:tgtEl>
                                          <p:spTgt spid="46082"/>
                                        </p:tgtEl>
                                        <p:attrNameLst>
                                          <p:attrName>ppt_y</p:attrName>
                                        </p:attrNameLst>
                                      </p:cBhvr>
                                      <p:tavLst>
                                        <p:tav tm="0">
                                          <p:val>
                                            <p:strVal val="1+#ppt_h/2"/>
                                          </p:val>
                                        </p:tav>
                                        <p:tav tm="100000">
                                          <p:val>
                                            <p:strVal val="#ppt_y"/>
                                          </p:val>
                                        </p:tav>
                                      </p:tavLst>
                                    </p:anim>
                                  </p:childTnLst>
                                </p:cTn>
                              </p:par>
                              <p:par>
                                <p:cTn id="9" presetID="13" presetClass="entr" presetSubtype="16" fill="hold" nodeType="withEffect">
                                  <p:stCondLst>
                                    <p:cond delay="0"/>
                                  </p:stCondLst>
                                  <p:childTnLst>
                                    <p:set>
                                      <p:cBhvr>
                                        <p:cTn id="10" dur="1" fill="hold">
                                          <p:stCondLst>
                                            <p:cond delay="0"/>
                                          </p:stCondLst>
                                        </p:cTn>
                                        <p:tgtEl>
                                          <p:spTgt spid="46084"/>
                                        </p:tgtEl>
                                        <p:attrNameLst>
                                          <p:attrName>style.visibility</p:attrName>
                                        </p:attrNameLst>
                                      </p:cBhvr>
                                      <p:to>
                                        <p:strVal val="visible"/>
                                      </p:to>
                                    </p:set>
                                    <p:animEffect transition="in" filter="plus(in)">
                                      <p:cBhvr>
                                        <p:cTn id="11" dur="2000"/>
                                        <p:tgtEl>
                                          <p:spTgt spid="46084"/>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46083">
                                            <p:txEl>
                                              <p:pRg st="0" end="0"/>
                                            </p:txEl>
                                          </p:spTgt>
                                        </p:tgtEl>
                                        <p:attrNameLst>
                                          <p:attrName>style.visibility</p:attrName>
                                        </p:attrNameLst>
                                      </p:cBhvr>
                                      <p:to>
                                        <p:strVal val="visible"/>
                                      </p:to>
                                    </p:set>
                                    <p:animEffect transition="in" filter="dissolve">
                                      <p:cBhvr>
                                        <p:cTn id="15" dur="500"/>
                                        <p:tgtEl>
                                          <p:spTgt spid="46083">
                                            <p:txEl>
                                              <p:pRg st="0" end="0"/>
                                            </p:txEl>
                                          </p:spTgt>
                                        </p:tgtEl>
                                      </p:cBhvr>
                                    </p:animEffect>
                                  </p:childTnLst>
                                </p:cTn>
                              </p:par>
                            </p:childTnLst>
                          </p:cTn>
                        </p:par>
                        <p:par>
                          <p:cTn id="16" fill="hold">
                            <p:stCondLst>
                              <p:cond delay="2500"/>
                            </p:stCondLst>
                            <p:childTnLst>
                              <p:par>
                                <p:cTn id="17" presetID="9" presetClass="entr" presetSubtype="0" fill="hold" grpId="0" nodeType="afterEffect">
                                  <p:stCondLst>
                                    <p:cond delay="2000"/>
                                  </p:stCondLst>
                                  <p:childTnLst>
                                    <p:set>
                                      <p:cBhvr>
                                        <p:cTn id="18" dur="1" fill="hold">
                                          <p:stCondLst>
                                            <p:cond delay="0"/>
                                          </p:stCondLst>
                                        </p:cTn>
                                        <p:tgtEl>
                                          <p:spTgt spid="46083">
                                            <p:txEl>
                                              <p:pRg st="1" end="1"/>
                                            </p:txEl>
                                          </p:spTgt>
                                        </p:tgtEl>
                                        <p:attrNameLst>
                                          <p:attrName>style.visibility</p:attrName>
                                        </p:attrNameLst>
                                      </p:cBhvr>
                                      <p:to>
                                        <p:strVal val="visible"/>
                                      </p:to>
                                    </p:set>
                                    <p:animEffect transition="in" filter="dissolve">
                                      <p:cBhvr>
                                        <p:cTn id="19" dur="5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5B93104C-F4CC-4B41-865A-921C44BB5C55}" type="slidenum">
              <a:rPr lang="en-US" sz="1200">
                <a:effectLst>
                  <a:outerShdw blurRad="38100" dist="38100" dir="2700000" algn="tl">
                    <a:srgbClr val="000000"/>
                  </a:outerShdw>
                </a:effectLst>
                <a:latin typeface="Arial" charset="0"/>
              </a:rPr>
              <a:pPr algn="r">
                <a:defRPr/>
              </a:pPr>
              <a:t>7</a:t>
            </a:fld>
            <a:endParaRPr lang="en-US" sz="1200">
              <a:effectLst>
                <a:outerShdw blurRad="38100" dist="38100" dir="2700000" algn="tl">
                  <a:srgbClr val="000000"/>
                </a:outerShdw>
              </a:effectLst>
              <a:latin typeface="Arial" charset="0"/>
            </a:endParaRPr>
          </a:p>
        </p:txBody>
      </p:sp>
      <p:sp>
        <p:nvSpPr>
          <p:cNvPr id="53250" name="Rectangle 2"/>
          <p:cNvSpPr>
            <a:spLocks noGrp="1" noChangeArrowheads="1"/>
          </p:cNvSpPr>
          <p:nvPr>
            <p:ph type="title" idx="4294967295"/>
          </p:nvPr>
        </p:nvSpPr>
        <p:spPr>
          <a:xfrm>
            <a:off x="0" y="142875"/>
            <a:ext cx="9144000" cy="549275"/>
          </a:xfrm>
        </p:spPr>
        <p:txBody>
          <a:bodyPr/>
          <a:lstStyle/>
          <a:p>
            <a:pPr marL="762000" indent="-762000" eaLnBrk="1" hangingPunct="1"/>
            <a:r>
              <a:rPr lang="lv-LV" sz="4800" b="1" smtClean="0">
                <a:solidFill>
                  <a:schemeClr val="tx1"/>
                </a:solidFill>
                <a:effectLst>
                  <a:outerShdw blurRad="38100" dist="38100" dir="2700000" algn="tl">
                    <a:srgbClr val="C0C0C0"/>
                  </a:outerShdw>
                </a:effectLst>
              </a:rPr>
              <a:t>Radīšana</a:t>
            </a:r>
            <a:endParaRPr lang="en-US" smtClean="0">
              <a:solidFill>
                <a:schemeClr val="tx1"/>
              </a:solidFill>
              <a:effectLst>
                <a:outerShdw blurRad="38100" dist="38100" dir="2700000" algn="tl">
                  <a:srgbClr val="C0C0C0"/>
                </a:outerShdw>
              </a:effectLst>
            </a:endParaRPr>
          </a:p>
        </p:txBody>
      </p:sp>
      <p:sp>
        <p:nvSpPr>
          <p:cNvPr id="53253" name="Rectangle 5"/>
          <p:cNvSpPr>
            <a:spLocks noChangeArrowheads="1"/>
          </p:cNvSpPr>
          <p:nvPr/>
        </p:nvSpPr>
        <p:spPr bwMode="auto">
          <a:xfrm>
            <a:off x="0" y="692150"/>
            <a:ext cx="9144000" cy="2400657"/>
          </a:xfrm>
          <a:prstGeom prst="rect">
            <a:avLst/>
          </a:prstGeom>
          <a:noFill/>
          <a:ln w="9525">
            <a:noFill/>
            <a:miter lim="800000"/>
            <a:headEnd/>
            <a:tailEnd/>
          </a:ln>
        </p:spPr>
        <p:txBody>
          <a:bodyPr>
            <a:spAutoFit/>
          </a:bodyPr>
          <a:lstStyle/>
          <a:p>
            <a:pPr eaLnBrk="0" hangingPunct="0">
              <a:buFontTx/>
              <a:buChar char="•"/>
            </a:pPr>
            <a:r>
              <a:rPr lang="lv-LV" sz="2400" b="1" dirty="0" smtClean="0"/>
              <a:t>Viss ir radīts caur Jēzu, Dieva Dēlu</a:t>
            </a:r>
            <a:endParaRPr lang="lv-LV" sz="2400" dirty="0" smtClean="0"/>
          </a:p>
          <a:p>
            <a:pPr eaLnBrk="0" hangingPunct="0"/>
            <a:r>
              <a:rPr lang="lv-LV" sz="2400" i="1" dirty="0" smtClean="0"/>
              <a:t>„Caur Viņu [Dieva Dēlu] viss ir radies, un bez Viņa nekas nav radies, kas ir</a:t>
            </a:r>
            <a:r>
              <a:rPr lang="lv-LV" sz="2800" i="1" dirty="0" smtClean="0"/>
              <a:t>.</a:t>
            </a:r>
            <a:r>
              <a:rPr lang="lv-LV" sz="2000" i="1" dirty="0" smtClean="0"/>
              <a:t>”  (Jņ.1:3) </a:t>
            </a:r>
          </a:p>
          <a:p>
            <a:pPr eaLnBrk="0" hangingPunct="0">
              <a:buFontTx/>
              <a:buChar char="•"/>
            </a:pPr>
            <a:r>
              <a:rPr lang="lv-LV" sz="2600" b="1" dirty="0" smtClean="0"/>
              <a:t>Sv</a:t>
            </a:r>
            <a:r>
              <a:rPr lang="lv-LV" sz="2600" b="1" dirty="0"/>
              <a:t>. Gars ir bijis klāt pie </a:t>
            </a:r>
            <a:r>
              <a:rPr lang="lv-LV" sz="2600" b="1" dirty="0" smtClean="0"/>
              <a:t>pasaules radīšanas</a:t>
            </a:r>
            <a:endParaRPr lang="lv-LV" sz="2600" b="1" dirty="0"/>
          </a:p>
          <a:p>
            <a:pPr eaLnBrk="0" hangingPunct="0"/>
            <a:r>
              <a:rPr lang="lv-LV" sz="2400" i="1" dirty="0"/>
              <a:t>“Bet zeme bija neiztaisīta un tukša, un tumsa bija pār dziļumiem, un Dieva Gars lidinājās pār ūdeņiem</a:t>
            </a:r>
            <a:r>
              <a:rPr lang="lv-LV" sz="2400" dirty="0"/>
              <a:t>.” (</a:t>
            </a:r>
            <a:r>
              <a:rPr lang="lv-LV" sz="2400" i="1" dirty="0"/>
              <a:t>1.Moz.1:2</a:t>
            </a:r>
            <a:r>
              <a:rPr lang="lv-LV" sz="2400" i="1" dirty="0" smtClean="0"/>
              <a:t>)</a:t>
            </a:r>
            <a:endParaRPr lang="lv-LV" sz="2400" i="1" dirty="0"/>
          </a:p>
        </p:txBody>
      </p:sp>
      <p:pic>
        <p:nvPicPr>
          <p:cNvPr id="34818" name="Picture 2"/>
          <p:cNvPicPr>
            <a:picLocks noChangeAspect="1" noChangeArrowheads="1"/>
          </p:cNvPicPr>
          <p:nvPr/>
        </p:nvPicPr>
        <p:blipFill>
          <a:blip r:embed="rId2" cstate="print"/>
          <a:srcRect/>
          <a:stretch>
            <a:fillRect/>
          </a:stretch>
        </p:blipFill>
        <p:spPr bwMode="auto">
          <a:xfrm>
            <a:off x="211926" y="3337818"/>
            <a:ext cx="8752562" cy="35010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ppt_x"/>
                                          </p:val>
                                        </p:tav>
                                        <p:tav tm="100000">
                                          <p:val>
                                            <p:strVal val="#ppt_x"/>
                                          </p:val>
                                        </p:tav>
                                      </p:tavLst>
                                    </p:anim>
                                    <p:anim calcmode="lin" valueType="num">
                                      <p:cBhvr additive="base">
                                        <p:cTn id="8" dur="500" fill="hold"/>
                                        <p:tgtEl>
                                          <p:spTgt spid="53250"/>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4818"/>
                                        </p:tgtEl>
                                        <p:attrNameLst>
                                          <p:attrName>style.visibility</p:attrName>
                                        </p:attrNameLst>
                                      </p:cBhvr>
                                      <p:to>
                                        <p:strVal val="visible"/>
                                      </p:to>
                                    </p:set>
                                    <p:animEffect transition="in" filter="fade">
                                      <p:cBhvr>
                                        <p:cTn id="11" dur="2000"/>
                                        <p:tgtEl>
                                          <p:spTgt spid="34818"/>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53253">
                                            <p:txEl>
                                              <p:pRg st="0" end="0"/>
                                            </p:txEl>
                                          </p:spTgt>
                                        </p:tgtEl>
                                        <p:attrNameLst>
                                          <p:attrName>style.visibility</p:attrName>
                                        </p:attrNameLst>
                                      </p:cBhvr>
                                      <p:to>
                                        <p:strVal val="visible"/>
                                      </p:to>
                                    </p:set>
                                    <p:anim calcmode="lin" valueType="num">
                                      <p:cBhvr additive="base">
                                        <p:cTn id="15" dur="500" fill="hold"/>
                                        <p:tgtEl>
                                          <p:spTgt spid="5325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325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53253">
                                            <p:txEl>
                                              <p:pRg st="1" end="1"/>
                                            </p:txEl>
                                          </p:spTgt>
                                        </p:tgtEl>
                                        <p:attrNameLst>
                                          <p:attrName>style.visibility</p:attrName>
                                        </p:attrNameLst>
                                      </p:cBhvr>
                                      <p:to>
                                        <p:strVal val="visible"/>
                                      </p:to>
                                    </p:set>
                                    <p:anim calcmode="lin" valueType="num">
                                      <p:cBhvr additive="base">
                                        <p:cTn id="20" dur="500" fill="hold"/>
                                        <p:tgtEl>
                                          <p:spTgt spid="5325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325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53253">
                                            <p:txEl>
                                              <p:pRg st="2" end="2"/>
                                            </p:txEl>
                                          </p:spTgt>
                                        </p:tgtEl>
                                        <p:attrNameLst>
                                          <p:attrName>style.visibility</p:attrName>
                                        </p:attrNameLst>
                                      </p:cBhvr>
                                      <p:to>
                                        <p:strVal val="visible"/>
                                      </p:to>
                                    </p:set>
                                    <p:anim calcmode="lin" valueType="num">
                                      <p:cBhvr additive="base">
                                        <p:cTn id="25" dur="500" fill="hold"/>
                                        <p:tgtEl>
                                          <p:spTgt spid="5325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3">
                                            <p:txEl>
                                              <p:pRg st="2" end="2"/>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3500"/>
                            </p:stCondLst>
                            <p:childTnLst>
                              <p:par>
                                <p:cTn id="28" presetID="2" presetClass="entr" presetSubtype="4" fill="hold" nodeType="afterEffect">
                                  <p:stCondLst>
                                    <p:cond delay="0"/>
                                  </p:stCondLst>
                                  <p:childTnLst>
                                    <p:set>
                                      <p:cBhvr>
                                        <p:cTn id="29" dur="1" fill="hold">
                                          <p:stCondLst>
                                            <p:cond delay="0"/>
                                          </p:stCondLst>
                                        </p:cTn>
                                        <p:tgtEl>
                                          <p:spTgt spid="53253">
                                            <p:txEl>
                                              <p:pRg st="3" end="3"/>
                                            </p:txEl>
                                          </p:spTgt>
                                        </p:tgtEl>
                                        <p:attrNameLst>
                                          <p:attrName>style.visibility</p:attrName>
                                        </p:attrNameLst>
                                      </p:cBhvr>
                                      <p:to>
                                        <p:strVal val="visible"/>
                                      </p:to>
                                    </p:set>
                                    <p:anim calcmode="lin" valueType="num">
                                      <p:cBhvr additive="base">
                                        <p:cTn id="30" dur="500" fill="hold"/>
                                        <p:tgtEl>
                                          <p:spTgt spid="5325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325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sldNum" sz="quarter" idx="11"/>
          </p:nvPr>
        </p:nvSpPr>
        <p:spPr>
          <a:noFill/>
        </p:spPr>
        <p:txBody>
          <a:bodyPr/>
          <a:lstStyle/>
          <a:p>
            <a:fld id="{89CD7E5B-57CA-48CE-829C-4F6AC5C5E4A7}" type="slidenum">
              <a:rPr lang="lv-LV" smtClean="0">
                <a:latin typeface="Arial" pitchFamily="34" charset="0"/>
              </a:rPr>
              <a:pPr/>
              <a:t>8</a:t>
            </a:fld>
            <a:endParaRPr lang="lv-LV" smtClean="0">
              <a:latin typeface="Arial" pitchFamily="34" charset="0"/>
            </a:endParaRPr>
          </a:p>
        </p:txBody>
      </p:sp>
      <p:pic>
        <p:nvPicPr>
          <p:cNvPr id="2056" name="Picture 8" descr="radi$ana"/>
          <p:cNvPicPr>
            <a:picLocks noChangeAspect="1" noChangeArrowheads="1"/>
          </p:cNvPicPr>
          <p:nvPr/>
        </p:nvPicPr>
        <p:blipFill>
          <a:blip r:embed="rId2" cstate="print"/>
          <a:srcRect/>
          <a:stretch>
            <a:fillRect/>
          </a:stretch>
        </p:blipFill>
        <p:spPr bwMode="auto">
          <a:xfrm>
            <a:off x="6660232" y="1196752"/>
            <a:ext cx="2483768" cy="2520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434" name="Rectangle 2"/>
          <p:cNvSpPr>
            <a:spLocks noGrp="1" noChangeArrowheads="1"/>
          </p:cNvSpPr>
          <p:nvPr>
            <p:ph type="title" idx="4294967295"/>
          </p:nvPr>
        </p:nvSpPr>
        <p:spPr>
          <a:xfrm>
            <a:off x="0" y="0"/>
            <a:ext cx="8229600" cy="736600"/>
          </a:xfrm>
        </p:spPr>
        <p:txBody>
          <a:bodyPr/>
          <a:lstStyle/>
          <a:p>
            <a:pPr algn="l" eaLnBrk="1" hangingPunct="1"/>
            <a:r>
              <a:rPr lang="lv-LV" b="1" smtClean="0"/>
              <a:t>Kas mēs esam?</a:t>
            </a:r>
          </a:p>
        </p:txBody>
      </p:sp>
      <p:sp>
        <p:nvSpPr>
          <p:cNvPr id="18435" name="Rectangle 3"/>
          <p:cNvSpPr>
            <a:spLocks noGrp="1" noChangeArrowheads="1"/>
          </p:cNvSpPr>
          <p:nvPr>
            <p:ph type="body" idx="4294967295"/>
          </p:nvPr>
        </p:nvSpPr>
        <p:spPr>
          <a:xfrm>
            <a:off x="4356100" y="0"/>
            <a:ext cx="2808288" cy="765175"/>
          </a:xfrm>
        </p:spPr>
        <p:txBody>
          <a:bodyPr/>
          <a:lstStyle/>
          <a:p>
            <a:pPr eaLnBrk="1" hangingPunct="1">
              <a:buFontTx/>
              <a:buNone/>
            </a:pPr>
            <a:r>
              <a:rPr lang="lv-LV" sz="4400" smtClean="0"/>
              <a:t>- Cilvēki</a:t>
            </a:r>
          </a:p>
        </p:txBody>
      </p:sp>
      <p:sp>
        <p:nvSpPr>
          <p:cNvPr id="18436" name="Rectangle 2"/>
          <p:cNvSpPr>
            <a:spLocks noChangeArrowheads="1"/>
          </p:cNvSpPr>
          <p:nvPr/>
        </p:nvSpPr>
        <p:spPr bwMode="auto">
          <a:xfrm>
            <a:off x="0" y="620713"/>
            <a:ext cx="8229600" cy="736600"/>
          </a:xfrm>
          <a:prstGeom prst="rect">
            <a:avLst/>
          </a:prstGeom>
          <a:noFill/>
          <a:ln w="9525">
            <a:noFill/>
            <a:miter lim="800000"/>
            <a:headEnd/>
            <a:tailEnd/>
          </a:ln>
        </p:spPr>
        <p:txBody>
          <a:bodyPr anchor="ctr"/>
          <a:lstStyle/>
          <a:p>
            <a:r>
              <a:rPr lang="lv-LV" sz="4400" b="1"/>
              <a:t>Kas ir cilvēks?</a:t>
            </a:r>
          </a:p>
        </p:txBody>
      </p:sp>
      <p:sp>
        <p:nvSpPr>
          <p:cNvPr id="18437" name="Rectangle 3"/>
          <p:cNvSpPr>
            <a:spLocks noChangeArrowheads="1"/>
          </p:cNvSpPr>
          <p:nvPr/>
        </p:nvSpPr>
        <p:spPr bwMode="auto">
          <a:xfrm>
            <a:off x="0" y="1844675"/>
            <a:ext cx="6804025" cy="5141913"/>
          </a:xfrm>
          <a:prstGeom prst="rect">
            <a:avLst/>
          </a:prstGeom>
          <a:noFill/>
          <a:ln w="9525">
            <a:noFill/>
            <a:miter lim="800000"/>
            <a:headEnd/>
            <a:tailEnd/>
          </a:ln>
        </p:spPr>
        <p:txBody>
          <a:bodyPr/>
          <a:lstStyle/>
          <a:p>
            <a:pPr>
              <a:spcBef>
                <a:spcPts val="600"/>
              </a:spcBef>
              <a:buFont typeface="Arial" pitchFamily="34" charset="0"/>
              <a:buChar char="•"/>
            </a:pPr>
            <a:r>
              <a:rPr lang="lv-LV" sz="2800" i="1">
                <a:latin typeface="Calibri" pitchFamily="34" charset="0"/>
              </a:rPr>
              <a:t>Un Dievs Tas Kungs pavēlēja cilvēkam, sacīdams: "No visiem dārza kokiem ēzdams ēd, bet no laba un ļauna atzīšanas koka tev nebūs ēst, jo tai dienā, kad tu ēdīsi no tā, tu mirdams mirsi.“ (1.Moz.2:16-17)</a:t>
            </a:r>
          </a:p>
          <a:p>
            <a:pPr>
              <a:spcBef>
                <a:spcPts val="600"/>
              </a:spcBef>
              <a:buFont typeface="Arial" pitchFamily="34" charset="0"/>
              <a:buChar char="•"/>
            </a:pPr>
            <a:endParaRPr lang="lv-LV" sz="1000" i="1">
              <a:latin typeface="Calibri" pitchFamily="34" charset="0"/>
            </a:endParaRPr>
          </a:p>
          <a:p>
            <a:pPr>
              <a:spcBef>
                <a:spcPts val="600"/>
              </a:spcBef>
              <a:buFont typeface="Arial" pitchFamily="34" charset="0"/>
              <a:buChar char="•"/>
            </a:pPr>
            <a:r>
              <a:rPr lang="lv-LV" sz="2800" i="1">
                <a:latin typeface="Calibri" pitchFamily="34" charset="0"/>
              </a:rPr>
              <a:t>Čūska bija visviltīgākā no visiem lauku zvēriem teica sievai: "Vai tad tiešām Dievs ir teicis: neēdiet ne no viena koka dārzā?" ...Un Ieva ņēma no tā augļiem un ēda, un deva arī savam vīram, kas bija ar viņu, un viņš ēda. (1.Moz.3:1,4)</a:t>
            </a:r>
          </a:p>
          <a:p>
            <a:pPr>
              <a:spcBef>
                <a:spcPct val="20000"/>
              </a:spcBef>
              <a:buFont typeface="Arial" pitchFamily="34" charset="0"/>
              <a:buChar char="•"/>
            </a:pPr>
            <a:endParaRPr lang="lv-LV" sz="2800">
              <a:latin typeface="Calibri" pitchFamily="34" charset="0"/>
            </a:endParaRPr>
          </a:p>
        </p:txBody>
      </p:sp>
      <p:sp>
        <p:nvSpPr>
          <p:cNvPr id="18438" name="Rectangle 6"/>
          <p:cNvSpPr>
            <a:spLocks noChangeArrowheads="1"/>
          </p:cNvSpPr>
          <p:nvPr/>
        </p:nvSpPr>
        <p:spPr bwMode="auto">
          <a:xfrm>
            <a:off x="3995738" y="620713"/>
            <a:ext cx="3540125" cy="762000"/>
          </a:xfrm>
          <a:prstGeom prst="rect">
            <a:avLst/>
          </a:prstGeom>
          <a:noFill/>
          <a:ln w="9525">
            <a:noFill/>
            <a:miter lim="800000"/>
            <a:headEnd/>
            <a:tailEnd/>
          </a:ln>
        </p:spPr>
        <p:txBody>
          <a:bodyPr wrap="none">
            <a:spAutoFit/>
          </a:bodyPr>
          <a:lstStyle/>
          <a:p>
            <a:r>
              <a:rPr lang="lv-LV" sz="4400"/>
              <a:t>-Dieva radība</a:t>
            </a:r>
          </a:p>
        </p:txBody>
      </p:sp>
      <p:pic>
        <p:nvPicPr>
          <p:cNvPr id="8" name="Picture 5" descr="greka kri$ana2"/>
          <p:cNvPicPr>
            <a:picLocks noChangeAspect="1" noChangeArrowheads="1"/>
          </p:cNvPicPr>
          <p:nvPr/>
        </p:nvPicPr>
        <p:blipFill>
          <a:blip r:embed="rId3" cstate="print"/>
          <a:srcRect l="16594" t="43194" r="21118"/>
          <a:stretch>
            <a:fillRect/>
          </a:stretch>
        </p:blipFill>
        <p:spPr bwMode="auto">
          <a:xfrm>
            <a:off x="6876256" y="3861048"/>
            <a:ext cx="2267744" cy="2996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2"/>
          <p:cNvSpPr>
            <a:spLocks noChangeArrowheads="1"/>
          </p:cNvSpPr>
          <p:nvPr/>
        </p:nvSpPr>
        <p:spPr bwMode="auto">
          <a:xfrm>
            <a:off x="0" y="1196975"/>
            <a:ext cx="8229600" cy="736600"/>
          </a:xfrm>
          <a:prstGeom prst="rect">
            <a:avLst/>
          </a:prstGeom>
          <a:noFill/>
          <a:ln w="9525">
            <a:noFill/>
            <a:miter lim="800000"/>
            <a:headEnd/>
            <a:tailEnd/>
          </a:ln>
        </p:spPr>
        <p:txBody>
          <a:bodyPr anchor="ctr"/>
          <a:lstStyle/>
          <a:p>
            <a:r>
              <a:rPr lang="lv-LV" sz="4400" b="1"/>
              <a:t>Kāds ir cilvēks?</a:t>
            </a:r>
          </a:p>
        </p:txBody>
      </p:sp>
      <p:sp>
        <p:nvSpPr>
          <p:cNvPr id="10" name="Rectangle 6"/>
          <p:cNvSpPr>
            <a:spLocks noChangeArrowheads="1"/>
          </p:cNvSpPr>
          <p:nvPr/>
        </p:nvSpPr>
        <p:spPr bwMode="auto">
          <a:xfrm>
            <a:off x="4284663" y="1219200"/>
            <a:ext cx="3224212" cy="769938"/>
          </a:xfrm>
          <a:prstGeom prst="rect">
            <a:avLst/>
          </a:prstGeom>
          <a:noFill/>
          <a:ln w="9525">
            <a:noFill/>
            <a:miter lim="800000"/>
            <a:headEnd/>
            <a:tailEnd/>
          </a:ln>
        </p:spPr>
        <p:txBody>
          <a:bodyPr wrap="none">
            <a:spAutoFit/>
          </a:bodyPr>
          <a:lstStyle/>
          <a:p>
            <a:r>
              <a:rPr lang="lv-LV" sz="4400"/>
              <a:t>-Grēkā kritis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diamond(in)">
                                      <p:cBhvr>
                                        <p:cTn id="7" dur="2000"/>
                                        <p:tgtEl>
                                          <p:spTgt spid="1843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diamond(in)">
                                      <p:cBhvr>
                                        <p:cTn id="11" dur="1000"/>
                                        <p:tgtEl>
                                          <p:spTgt spid="18435">
                                            <p:txEl>
                                              <p:pRg st="0" end="0"/>
                                            </p:txEl>
                                          </p:spTgt>
                                        </p:tgtEl>
                                      </p:cBhvr>
                                    </p:animEffect>
                                  </p:childTnLst>
                                </p:cTn>
                              </p:par>
                            </p:childTnLst>
                          </p:cTn>
                        </p:par>
                        <p:par>
                          <p:cTn id="12" fill="hold">
                            <p:stCondLst>
                              <p:cond delay="3000"/>
                            </p:stCondLst>
                            <p:childTnLst>
                              <p:par>
                                <p:cTn id="13" presetID="8" presetClass="entr" presetSubtype="16" fill="hold" grpId="0" nodeType="afterEffect">
                                  <p:stCondLst>
                                    <p:cond delay="0"/>
                                  </p:stCondLst>
                                  <p:childTnLst>
                                    <p:set>
                                      <p:cBhvr>
                                        <p:cTn id="14" dur="1" fill="hold">
                                          <p:stCondLst>
                                            <p:cond delay="0"/>
                                          </p:stCondLst>
                                        </p:cTn>
                                        <p:tgtEl>
                                          <p:spTgt spid="18436"/>
                                        </p:tgtEl>
                                        <p:attrNameLst>
                                          <p:attrName>style.visibility</p:attrName>
                                        </p:attrNameLst>
                                      </p:cBhvr>
                                      <p:to>
                                        <p:strVal val="visible"/>
                                      </p:to>
                                    </p:set>
                                    <p:animEffect transition="in" filter="diamond(in)">
                                      <p:cBhvr>
                                        <p:cTn id="15" dur="1000"/>
                                        <p:tgtEl>
                                          <p:spTgt spid="18436"/>
                                        </p:tgtEl>
                                      </p:cBhvr>
                                    </p:animEffect>
                                  </p:childTnLst>
                                </p:cTn>
                              </p:par>
                            </p:childTnLst>
                          </p:cTn>
                        </p:par>
                        <p:par>
                          <p:cTn id="16" fill="hold">
                            <p:stCondLst>
                              <p:cond delay="4000"/>
                            </p:stCondLst>
                            <p:childTnLst>
                              <p:par>
                                <p:cTn id="17" presetID="8" presetClass="entr" presetSubtype="16" fill="hold" grpId="0" nodeType="afterEffect">
                                  <p:stCondLst>
                                    <p:cond delay="0"/>
                                  </p:stCondLst>
                                  <p:childTnLst>
                                    <p:set>
                                      <p:cBhvr>
                                        <p:cTn id="18" dur="1" fill="hold">
                                          <p:stCondLst>
                                            <p:cond delay="0"/>
                                          </p:stCondLst>
                                        </p:cTn>
                                        <p:tgtEl>
                                          <p:spTgt spid="18438"/>
                                        </p:tgtEl>
                                        <p:attrNameLst>
                                          <p:attrName>style.visibility</p:attrName>
                                        </p:attrNameLst>
                                      </p:cBhvr>
                                      <p:to>
                                        <p:strVal val="visible"/>
                                      </p:to>
                                    </p:set>
                                    <p:animEffect transition="in" filter="diamond(in)">
                                      <p:cBhvr>
                                        <p:cTn id="19" dur="1000"/>
                                        <p:tgtEl>
                                          <p:spTgt spid="18438"/>
                                        </p:tgtEl>
                                      </p:cBhvr>
                                    </p:animEffect>
                                  </p:childTnLst>
                                </p:cTn>
                              </p:par>
                              <p:par>
                                <p:cTn id="20" presetID="8" presetClass="entr" presetSubtype="16" fill="hold" nodeType="with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diamond(in)">
                                      <p:cBhvr>
                                        <p:cTn id="22" dur="2000"/>
                                        <p:tgtEl>
                                          <p:spTgt spid="2056"/>
                                        </p:tgtEl>
                                      </p:cBhvr>
                                    </p:animEffect>
                                  </p:childTnLst>
                                </p:cTn>
                              </p:par>
                            </p:childTnLst>
                          </p:cTn>
                        </p:par>
                        <p:par>
                          <p:cTn id="23" fill="hold">
                            <p:stCondLst>
                              <p:cond delay="6000"/>
                            </p:stCondLst>
                            <p:childTnLst>
                              <p:par>
                                <p:cTn id="24" presetID="8"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amond(in)">
                                      <p:cBhvr>
                                        <p:cTn id="26" dur="1000"/>
                                        <p:tgtEl>
                                          <p:spTgt spid="9"/>
                                        </p:tgtEl>
                                      </p:cBhvr>
                                    </p:animEffect>
                                  </p:childTnLst>
                                </p:cTn>
                              </p:par>
                              <p:par>
                                <p:cTn id="27" presetID="9"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par>
                          <p:cTn id="30" fill="hold">
                            <p:stCondLst>
                              <p:cond delay="7000"/>
                            </p:stCondLst>
                            <p:childTnLst>
                              <p:par>
                                <p:cTn id="31" presetID="8"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amond(in)">
                                      <p:cBhvr>
                                        <p:cTn id="33" dur="1000"/>
                                        <p:tgtEl>
                                          <p:spTgt spid="10"/>
                                        </p:tgtEl>
                                      </p:cBhvr>
                                    </p:animEffect>
                                  </p:childTnLst>
                                </p:cTn>
                              </p:par>
                            </p:childTnLst>
                          </p:cTn>
                        </p:par>
                        <p:par>
                          <p:cTn id="34" fill="hold">
                            <p:stCondLst>
                              <p:cond delay="8000"/>
                            </p:stCondLst>
                            <p:childTnLst>
                              <p:par>
                                <p:cTn id="35" presetID="2" presetClass="entr" presetSubtype="4" fill="hold" nodeType="afterEffect">
                                  <p:stCondLst>
                                    <p:cond delay="0"/>
                                  </p:stCondLst>
                                  <p:childTnLst>
                                    <p:set>
                                      <p:cBhvr>
                                        <p:cTn id="36" dur="1" fill="hold">
                                          <p:stCondLst>
                                            <p:cond delay="0"/>
                                          </p:stCondLst>
                                        </p:cTn>
                                        <p:tgtEl>
                                          <p:spTgt spid="18437">
                                            <p:txEl>
                                              <p:pRg st="2" end="2"/>
                                            </p:txEl>
                                          </p:spTgt>
                                        </p:tgtEl>
                                        <p:attrNameLst>
                                          <p:attrName>style.visibility</p:attrName>
                                        </p:attrNameLst>
                                      </p:cBhvr>
                                      <p:to>
                                        <p:strVal val="visible"/>
                                      </p:to>
                                    </p:set>
                                    <p:anim calcmode="lin" valueType="num">
                                      <p:cBhvr additive="base">
                                        <p:cTn id="37" dur="500" fill="hold"/>
                                        <p:tgtEl>
                                          <p:spTgt spid="1843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7">
                                            <p:txEl>
                                              <p:pRg st="2" end="2"/>
                                            </p:txEl>
                                          </p:spTgt>
                                        </p:tgtEl>
                                        <p:attrNameLst>
                                          <p:attrName>ppt_y</p:attrName>
                                        </p:attrNameLst>
                                      </p:cBhvr>
                                      <p:tavLst>
                                        <p:tav tm="0">
                                          <p:val>
                                            <p:strVal val="1+#ppt_h/2"/>
                                          </p:val>
                                        </p:tav>
                                        <p:tav tm="100000">
                                          <p:val>
                                            <p:strVal val="#ppt_y"/>
                                          </p:val>
                                        </p:tav>
                                      </p:tavLst>
                                    </p:anim>
                                  </p:childTnLst>
                                </p:cTn>
                              </p:par>
                            </p:childTnLst>
                          </p:cTn>
                        </p:par>
                        <p:par>
                          <p:cTn id="39" fill="hold">
                            <p:stCondLst>
                              <p:cond delay="8500"/>
                            </p:stCondLst>
                            <p:childTnLst>
                              <p:par>
                                <p:cTn id="40" presetID="2" presetClass="entr" presetSubtype="4" fill="hold" nodeType="afterEffect">
                                  <p:stCondLst>
                                    <p:cond delay="0"/>
                                  </p:stCondLst>
                                  <p:childTnLst>
                                    <p:set>
                                      <p:cBhvr>
                                        <p:cTn id="41" dur="1" fill="hold">
                                          <p:stCondLst>
                                            <p:cond delay="0"/>
                                          </p:stCondLst>
                                        </p:cTn>
                                        <p:tgtEl>
                                          <p:spTgt spid="18437">
                                            <p:txEl>
                                              <p:pRg st="0" end="0"/>
                                            </p:txEl>
                                          </p:spTgt>
                                        </p:tgtEl>
                                        <p:attrNameLst>
                                          <p:attrName>style.visibility</p:attrName>
                                        </p:attrNameLst>
                                      </p:cBhvr>
                                      <p:to>
                                        <p:strVal val="visible"/>
                                      </p:to>
                                    </p:set>
                                    <p:anim calcmode="lin" valueType="num">
                                      <p:cBhvr additive="base">
                                        <p:cTn id="42" dur="500" fill="hold"/>
                                        <p:tgtEl>
                                          <p:spTgt spid="18437">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843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P spid="18436" grpId="0"/>
      <p:bldP spid="1843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AB28EFF9-89B7-41F7-B59C-858E6158213F}" type="slidenum">
              <a:rPr lang="en-US" smtClean="0">
                <a:latin typeface="Arial" pitchFamily="34" charset="0"/>
              </a:rPr>
              <a:pPr/>
              <a:t>9</a:t>
            </a:fld>
            <a:endParaRPr lang="en-US" smtClean="0">
              <a:latin typeface="Arial" pitchFamily="34" charset="0"/>
            </a:endParaRPr>
          </a:p>
        </p:txBody>
      </p:sp>
      <p:sp>
        <p:nvSpPr>
          <p:cNvPr id="37892" name="Rectangle 4"/>
          <p:cNvSpPr>
            <a:spLocks noChangeArrowheads="1"/>
          </p:cNvSpPr>
          <p:nvPr/>
        </p:nvSpPr>
        <p:spPr bwMode="auto">
          <a:xfrm>
            <a:off x="0" y="0"/>
            <a:ext cx="7380288" cy="549275"/>
          </a:xfrm>
          <a:prstGeom prst="rect">
            <a:avLst/>
          </a:prstGeom>
          <a:noFill/>
          <a:ln w="9525">
            <a:noFill/>
            <a:miter lim="800000"/>
            <a:headEnd/>
            <a:tailEnd/>
          </a:ln>
        </p:spPr>
        <p:txBody>
          <a:bodyPr anchor="ctr" anchorCtr="1"/>
          <a:lstStyle/>
          <a:p>
            <a:pPr marL="838200" indent="-838200" algn="ctr">
              <a:defRPr/>
            </a:pPr>
            <a:r>
              <a:rPr lang="lv-LV" sz="4400" b="1" dirty="0">
                <a:latin typeface="+mj-lt"/>
                <a:ea typeface="+mj-ea"/>
                <a:cs typeface="+mj-cs"/>
              </a:rPr>
              <a:t>Jēzus pestīšanas darbs!</a:t>
            </a:r>
            <a:r>
              <a:rPr lang="en-US" sz="4400" b="1" dirty="0">
                <a:latin typeface="+mj-lt"/>
                <a:ea typeface="+mj-ea"/>
                <a:cs typeface="+mj-cs"/>
              </a:rPr>
              <a:t> </a:t>
            </a:r>
          </a:p>
        </p:txBody>
      </p:sp>
      <p:sp>
        <p:nvSpPr>
          <p:cNvPr id="37893" name="Rectangle 5"/>
          <p:cNvSpPr>
            <a:spLocks noChangeArrowheads="1"/>
          </p:cNvSpPr>
          <p:nvPr/>
        </p:nvSpPr>
        <p:spPr bwMode="auto">
          <a:xfrm>
            <a:off x="0" y="620713"/>
            <a:ext cx="7596188" cy="5803900"/>
          </a:xfrm>
          <a:prstGeom prst="rect">
            <a:avLst/>
          </a:prstGeom>
          <a:noFill/>
          <a:ln w="9525">
            <a:noFill/>
            <a:miter lim="800000"/>
            <a:headEnd/>
            <a:tailEnd/>
          </a:ln>
        </p:spPr>
        <p:txBody>
          <a:bodyPr/>
          <a:lstStyle/>
          <a:p>
            <a:pPr>
              <a:buClr>
                <a:schemeClr val="tx2"/>
              </a:buClr>
              <a:buFontTx/>
              <a:buChar char="•"/>
            </a:pPr>
            <a:r>
              <a:rPr lang="lv-LV" sz="2500" dirty="0" smtClean="0"/>
              <a:t>“</a:t>
            </a:r>
            <a:r>
              <a:rPr lang="lv-LV" sz="2500" i="1" dirty="0" smtClean="0"/>
              <a:t>Jo tik ļoti Dievs </a:t>
            </a:r>
            <a:r>
              <a:rPr lang="lv-LV" sz="2500" b="1" i="1" dirty="0" smtClean="0"/>
              <a:t>pasauli mīlējis</a:t>
            </a:r>
            <a:r>
              <a:rPr lang="lv-LV" sz="2500" i="1" dirty="0" smtClean="0"/>
              <a:t>, ka Viņš </a:t>
            </a:r>
            <a:r>
              <a:rPr lang="lv-LV" sz="2500" b="1" i="1" dirty="0" smtClean="0"/>
              <a:t>devis Savu </a:t>
            </a:r>
            <a:r>
              <a:rPr lang="lv-LV" sz="2500" i="1" dirty="0" err="1" smtClean="0"/>
              <a:t>vienpiedzimušo</a:t>
            </a:r>
            <a:r>
              <a:rPr lang="lv-LV" sz="2500" i="1" dirty="0" smtClean="0"/>
              <a:t> </a:t>
            </a:r>
            <a:r>
              <a:rPr lang="lv-LV" sz="2500" b="1" i="1" dirty="0" smtClean="0"/>
              <a:t>Dēlu</a:t>
            </a:r>
            <a:r>
              <a:rPr lang="lv-LV" sz="2500" i="1" dirty="0" smtClean="0"/>
              <a:t>, lai neviens, kas </a:t>
            </a:r>
            <a:r>
              <a:rPr lang="lv-LV" sz="2500" b="1" i="1" dirty="0" smtClean="0"/>
              <a:t>Viņam</a:t>
            </a:r>
            <a:r>
              <a:rPr lang="lv-LV" sz="2500" i="1" dirty="0" smtClean="0"/>
              <a:t> </a:t>
            </a:r>
            <a:r>
              <a:rPr lang="lv-LV" sz="2500" b="1" i="1" dirty="0" smtClean="0"/>
              <a:t>tic</a:t>
            </a:r>
            <a:r>
              <a:rPr lang="lv-LV" sz="2500" i="1" dirty="0" smtClean="0"/>
              <a:t>, </a:t>
            </a:r>
            <a:r>
              <a:rPr lang="lv-LV" sz="2500" b="1" i="1" dirty="0" smtClean="0"/>
              <a:t>nepazustu</a:t>
            </a:r>
            <a:r>
              <a:rPr lang="lv-LV" sz="2500" i="1" dirty="0" smtClean="0"/>
              <a:t>, bet dabūtu </a:t>
            </a:r>
            <a:r>
              <a:rPr lang="lv-LV" sz="2500" b="1" i="1" dirty="0" smtClean="0"/>
              <a:t>mūžīgo dzīvību</a:t>
            </a:r>
            <a:r>
              <a:rPr lang="lv-LV" sz="2500" dirty="0" smtClean="0"/>
              <a:t>” (Jņ.3:16)</a:t>
            </a:r>
          </a:p>
          <a:p>
            <a:pPr>
              <a:buClr>
                <a:schemeClr val="tx2"/>
              </a:buClr>
              <a:buFontTx/>
              <a:buChar char="•"/>
            </a:pPr>
            <a:r>
              <a:rPr lang="lv-LV" sz="2500" dirty="0" smtClean="0"/>
              <a:t>„</a:t>
            </a:r>
            <a:r>
              <a:rPr lang="lv-LV" sz="2500" i="1" dirty="0"/>
              <a:t>Jo ar </a:t>
            </a:r>
            <a:r>
              <a:rPr lang="lv-LV" sz="2500" b="1" i="1" dirty="0"/>
              <a:t>bauslības darbiem </a:t>
            </a:r>
            <a:r>
              <a:rPr lang="lv-LV" sz="2500" i="1" dirty="0"/>
              <a:t>neviens cilvēks </a:t>
            </a:r>
            <a:r>
              <a:rPr lang="lv-LV" sz="2500" b="1" i="1" dirty="0"/>
              <a:t>nevar</a:t>
            </a:r>
            <a:r>
              <a:rPr lang="lv-LV" sz="2500" i="1" dirty="0"/>
              <a:t> kļūt </a:t>
            </a:r>
            <a:r>
              <a:rPr lang="lv-LV" sz="2500" b="1" i="1" dirty="0" smtClean="0"/>
              <a:t>attaisnots</a:t>
            </a:r>
            <a:r>
              <a:rPr lang="lv-LV" sz="2500" i="1" dirty="0" smtClean="0"/>
              <a:t> </a:t>
            </a:r>
            <a:r>
              <a:rPr lang="lv-LV" sz="2500" i="1" dirty="0"/>
              <a:t>Viņa priekšā. Jo </a:t>
            </a:r>
            <a:r>
              <a:rPr lang="lv-LV" sz="2500" b="1" i="1" dirty="0"/>
              <a:t>bauslība dod </a:t>
            </a:r>
            <a:r>
              <a:rPr lang="lv-LV" sz="2500" i="1" dirty="0"/>
              <a:t>- </a:t>
            </a:r>
            <a:r>
              <a:rPr lang="lv-LV" sz="2500" b="1" i="1" dirty="0"/>
              <a:t>grēka atziņu</a:t>
            </a:r>
            <a:r>
              <a:rPr lang="lv-LV" sz="2500" dirty="0"/>
              <a:t>. ..Šī Dieva </a:t>
            </a:r>
            <a:r>
              <a:rPr lang="lv-LV" sz="2500" b="1" dirty="0"/>
              <a:t>taisnība</a:t>
            </a:r>
            <a:r>
              <a:rPr lang="lv-LV" sz="2500" dirty="0"/>
              <a:t> dota </a:t>
            </a:r>
            <a:r>
              <a:rPr lang="lv-LV" sz="2500" b="1" dirty="0"/>
              <a:t>ticībā</a:t>
            </a:r>
            <a:r>
              <a:rPr lang="lv-LV" sz="2500" dirty="0"/>
              <a:t> uz Jēzu Kristu </a:t>
            </a:r>
            <a:r>
              <a:rPr lang="lv-LV" sz="2500" b="1" dirty="0"/>
              <a:t>visiem</a:t>
            </a:r>
            <a:r>
              <a:rPr lang="lv-LV" sz="2500" dirty="0"/>
              <a:t>, kas </a:t>
            </a:r>
            <a:r>
              <a:rPr lang="lv-LV" sz="2500" b="1" dirty="0"/>
              <a:t>tic</a:t>
            </a:r>
            <a:r>
              <a:rPr lang="lv-LV" sz="2500" dirty="0"/>
              <a:t>.” (Rom.3:20,22)</a:t>
            </a:r>
          </a:p>
          <a:p>
            <a:pPr>
              <a:buClr>
                <a:schemeClr val="tx2"/>
              </a:buClr>
              <a:buFontTx/>
              <a:buChar char="•"/>
            </a:pPr>
            <a:r>
              <a:rPr lang="lv-LV" sz="2500" dirty="0" smtClean="0"/>
              <a:t>“</a:t>
            </a:r>
            <a:r>
              <a:rPr lang="lv-LV" sz="2500" b="1" i="1" dirty="0"/>
              <a:t>Dievs</a:t>
            </a:r>
            <a:r>
              <a:rPr lang="lv-LV" sz="2500" i="1" dirty="0"/>
              <a:t> Savā </a:t>
            </a:r>
            <a:r>
              <a:rPr lang="lv-LV" sz="2500" b="1" i="1" dirty="0"/>
              <a:t>žēlastībā </a:t>
            </a:r>
            <a:r>
              <a:rPr lang="lv-LV" sz="2500" i="1" dirty="0"/>
              <a:t>tos</a:t>
            </a:r>
            <a:r>
              <a:rPr lang="lv-LV" sz="2500" b="1" i="1" dirty="0"/>
              <a:t> </a:t>
            </a:r>
            <a:r>
              <a:rPr lang="lv-LV" sz="2500" i="1" dirty="0" smtClean="0"/>
              <a:t>attaisno</a:t>
            </a:r>
            <a:r>
              <a:rPr lang="lv-LV" sz="2500" b="1" i="1" dirty="0" smtClean="0"/>
              <a:t> </a:t>
            </a:r>
            <a:r>
              <a:rPr lang="lv-LV" sz="2500" b="1" i="1" dirty="0"/>
              <a:t>bez nopelna</a:t>
            </a:r>
            <a:r>
              <a:rPr lang="lv-LV" sz="2500" i="1" dirty="0"/>
              <a:t>, sagādājis tiem </a:t>
            </a:r>
            <a:r>
              <a:rPr lang="lv-LV" sz="2500" b="1" i="1" dirty="0"/>
              <a:t>pestīšanu Jēzū Kristū</a:t>
            </a:r>
            <a:r>
              <a:rPr lang="lv-LV" sz="2500" dirty="0"/>
              <a:t>.” (Rom.3:24)</a:t>
            </a:r>
            <a:r>
              <a:rPr lang="en-US" sz="2500" dirty="0"/>
              <a:t> </a:t>
            </a:r>
            <a:endParaRPr lang="lv-LV" sz="2500" dirty="0"/>
          </a:p>
          <a:p>
            <a:pPr algn="just">
              <a:buClr>
                <a:schemeClr val="tx2"/>
              </a:buClr>
              <a:buFontTx/>
              <a:buChar char="•"/>
            </a:pPr>
            <a:r>
              <a:rPr lang="lv-LV" sz="2500" dirty="0"/>
              <a:t>“</a:t>
            </a:r>
            <a:r>
              <a:rPr lang="lv-LV" sz="2500" i="1" dirty="0"/>
              <a:t>Tāpēc arī Dāvids teic </a:t>
            </a:r>
            <a:r>
              <a:rPr lang="lv-LV" sz="2500" b="1" i="1" dirty="0"/>
              <a:t>svētīgu tādu</a:t>
            </a:r>
            <a:r>
              <a:rPr lang="lv-LV" sz="2500" i="1" dirty="0"/>
              <a:t> </a:t>
            </a:r>
            <a:r>
              <a:rPr lang="lv-LV" sz="2500" b="1" i="1" dirty="0"/>
              <a:t>cilvēku</a:t>
            </a:r>
            <a:r>
              <a:rPr lang="lv-LV" sz="2500" i="1" dirty="0"/>
              <a:t>, kam Dievs piešķir </a:t>
            </a:r>
            <a:r>
              <a:rPr lang="lv-LV" sz="2500" b="1" i="1" dirty="0"/>
              <a:t>taisnību neatkarīgi no darbiem</a:t>
            </a:r>
            <a:r>
              <a:rPr lang="lv-LV" sz="2500" dirty="0"/>
              <a:t>..” (</a:t>
            </a:r>
            <a:r>
              <a:rPr lang="lv-LV" sz="2500" dirty="0" err="1"/>
              <a:t>Rom</a:t>
            </a:r>
            <a:r>
              <a:rPr lang="lv-LV" sz="2500" dirty="0"/>
              <a:t>. 4:6)</a:t>
            </a:r>
          </a:p>
          <a:p>
            <a:pPr algn="just">
              <a:buClr>
                <a:schemeClr val="tx2"/>
              </a:buClr>
              <a:buFontTx/>
              <a:buChar char="•"/>
            </a:pPr>
            <a:r>
              <a:rPr lang="lv-LV" sz="2500" dirty="0"/>
              <a:t>“</a:t>
            </a:r>
            <a:r>
              <a:rPr lang="lv-LV" sz="2500" i="1" dirty="0"/>
              <a:t>Jo </a:t>
            </a:r>
            <a:r>
              <a:rPr lang="lv-LV" sz="2500" b="1" i="1" dirty="0"/>
              <a:t>no žēlastības </a:t>
            </a:r>
            <a:r>
              <a:rPr lang="lv-LV" sz="2500" i="1" dirty="0"/>
              <a:t>jūs esat</a:t>
            </a:r>
            <a:r>
              <a:rPr lang="lv-LV" sz="2500" b="1" i="1" dirty="0"/>
              <a:t> pestīti ticībā</a:t>
            </a:r>
            <a:r>
              <a:rPr lang="lv-LV" sz="2500" i="1" dirty="0"/>
              <a:t>, un tas nav no jums, tā ir </a:t>
            </a:r>
            <a:r>
              <a:rPr lang="lv-LV" sz="2500" b="1" i="1" dirty="0"/>
              <a:t>Dieva dāvana</a:t>
            </a:r>
            <a:r>
              <a:rPr lang="lv-LV" sz="2500" i="1" dirty="0"/>
              <a:t>. Ne ar darbiem, lai neviens nelielītos</a:t>
            </a:r>
            <a:r>
              <a:rPr lang="lv-LV" sz="2500" dirty="0"/>
              <a:t>.” (</a:t>
            </a:r>
            <a:r>
              <a:rPr lang="lv-LV" sz="2500" dirty="0" err="1"/>
              <a:t>Ef</a:t>
            </a:r>
            <a:r>
              <a:rPr lang="lv-LV" sz="2500" dirty="0"/>
              <a:t>. 2:8–9)</a:t>
            </a:r>
            <a:endParaRPr lang="en-US" sz="2500" dirty="0"/>
          </a:p>
        </p:txBody>
      </p:sp>
      <p:pic>
        <p:nvPicPr>
          <p:cNvPr id="37898" name="Picture 10" descr="pavils"/>
          <p:cNvPicPr>
            <a:picLocks noChangeAspect="1" noChangeArrowheads="1"/>
          </p:cNvPicPr>
          <p:nvPr/>
        </p:nvPicPr>
        <p:blipFill>
          <a:blip r:embed="rId2" cstate="print"/>
          <a:srcRect r="10993"/>
          <a:stretch>
            <a:fillRect/>
          </a:stretch>
        </p:blipFill>
        <p:spPr bwMode="auto">
          <a:xfrm>
            <a:off x="7236296" y="128501"/>
            <a:ext cx="1907704" cy="4524635"/>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ppt_x"/>
                                          </p:val>
                                        </p:tav>
                                        <p:tav tm="100000">
                                          <p:val>
                                            <p:strVal val="#ppt_x"/>
                                          </p:val>
                                        </p:tav>
                                      </p:tavLst>
                                    </p:anim>
                                    <p:anim calcmode="lin" valueType="num">
                                      <p:cBhvr additive="base">
                                        <p:cTn id="8" dur="500" fill="hold"/>
                                        <p:tgtEl>
                                          <p:spTgt spid="37892"/>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37898"/>
                                        </p:tgtEl>
                                        <p:attrNameLst>
                                          <p:attrName>style.visibility</p:attrName>
                                        </p:attrNameLst>
                                      </p:cBhvr>
                                      <p:to>
                                        <p:strVal val="visible"/>
                                      </p:to>
                                    </p:set>
                                    <p:animEffect transition="in" filter="blinds(horizontal)">
                                      <p:cBhvr>
                                        <p:cTn id="11" dur="500"/>
                                        <p:tgtEl>
                                          <p:spTgt spid="37898"/>
                                        </p:tgtEl>
                                      </p:cBhvr>
                                    </p:animEffect>
                                  </p:childTnLst>
                                </p:cTn>
                              </p:par>
                            </p:childTnLst>
                          </p:cTn>
                        </p:par>
                        <p:par>
                          <p:cTn id="12" fill="hold">
                            <p:stCondLst>
                              <p:cond delay="500"/>
                            </p:stCondLst>
                            <p:childTnLst>
                              <p:par>
                                <p:cTn id="13" presetID="9" presetClass="entr" presetSubtype="0" fill="hold" grpId="0" nodeType="afterEffect">
                                  <p:stCondLst>
                                    <p:cond delay="0"/>
                                  </p:stCondLst>
                                  <p:childTnLst>
                                    <p:set>
                                      <p:cBhvr>
                                        <p:cTn id="14" dur="1" fill="hold">
                                          <p:stCondLst>
                                            <p:cond delay="0"/>
                                          </p:stCondLst>
                                        </p:cTn>
                                        <p:tgtEl>
                                          <p:spTgt spid="37893">
                                            <p:txEl>
                                              <p:pRg st="0" end="0"/>
                                            </p:txEl>
                                          </p:spTgt>
                                        </p:tgtEl>
                                        <p:attrNameLst>
                                          <p:attrName>style.visibility</p:attrName>
                                        </p:attrNameLst>
                                      </p:cBhvr>
                                      <p:to>
                                        <p:strVal val="visible"/>
                                      </p:to>
                                    </p:set>
                                    <p:animEffect transition="in" filter="dissolve">
                                      <p:cBhvr>
                                        <p:cTn id="15" dur="500"/>
                                        <p:tgtEl>
                                          <p:spTgt spid="37893">
                                            <p:txEl>
                                              <p:pRg st="0" end="0"/>
                                            </p:txEl>
                                          </p:spTgt>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37893">
                                            <p:txEl>
                                              <p:pRg st="1" end="1"/>
                                            </p:txEl>
                                          </p:spTgt>
                                        </p:tgtEl>
                                        <p:attrNameLst>
                                          <p:attrName>style.visibility</p:attrName>
                                        </p:attrNameLst>
                                      </p:cBhvr>
                                      <p:to>
                                        <p:strVal val="visible"/>
                                      </p:to>
                                    </p:set>
                                    <p:animEffect transition="in" filter="dissolve">
                                      <p:cBhvr>
                                        <p:cTn id="19" dur="500"/>
                                        <p:tgtEl>
                                          <p:spTgt spid="37893">
                                            <p:txEl>
                                              <p:pRg st="1" end="1"/>
                                            </p:txEl>
                                          </p:spTgt>
                                        </p:tgtEl>
                                      </p:cBhvr>
                                    </p:animEffect>
                                  </p:childTnLst>
                                </p:cTn>
                              </p:par>
                            </p:childTnLst>
                          </p:cTn>
                        </p:par>
                        <p:par>
                          <p:cTn id="20" fill="hold">
                            <p:stCondLst>
                              <p:cond delay="1500"/>
                            </p:stCondLst>
                            <p:childTnLst>
                              <p:par>
                                <p:cTn id="21" presetID="9" presetClass="entr" presetSubtype="0" fill="hold" grpId="0" nodeType="afterEffect">
                                  <p:stCondLst>
                                    <p:cond delay="0"/>
                                  </p:stCondLst>
                                  <p:childTnLst>
                                    <p:set>
                                      <p:cBhvr>
                                        <p:cTn id="22" dur="1" fill="hold">
                                          <p:stCondLst>
                                            <p:cond delay="0"/>
                                          </p:stCondLst>
                                        </p:cTn>
                                        <p:tgtEl>
                                          <p:spTgt spid="37893">
                                            <p:txEl>
                                              <p:pRg st="2" end="2"/>
                                            </p:txEl>
                                          </p:spTgt>
                                        </p:tgtEl>
                                        <p:attrNameLst>
                                          <p:attrName>style.visibility</p:attrName>
                                        </p:attrNameLst>
                                      </p:cBhvr>
                                      <p:to>
                                        <p:strVal val="visible"/>
                                      </p:to>
                                    </p:set>
                                    <p:animEffect transition="in" filter="dissolve">
                                      <p:cBhvr>
                                        <p:cTn id="23" dur="500"/>
                                        <p:tgtEl>
                                          <p:spTgt spid="37893">
                                            <p:txEl>
                                              <p:pRg st="2" end="2"/>
                                            </p:txEl>
                                          </p:spTgt>
                                        </p:tgtEl>
                                      </p:cBhvr>
                                    </p:animEffect>
                                  </p:childTnLst>
                                </p:cTn>
                              </p:par>
                            </p:childTnLst>
                          </p:cTn>
                        </p:par>
                        <p:par>
                          <p:cTn id="24" fill="hold">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37893">
                                            <p:txEl>
                                              <p:pRg st="3" end="3"/>
                                            </p:txEl>
                                          </p:spTgt>
                                        </p:tgtEl>
                                        <p:attrNameLst>
                                          <p:attrName>style.visibility</p:attrName>
                                        </p:attrNameLst>
                                      </p:cBhvr>
                                      <p:to>
                                        <p:strVal val="visible"/>
                                      </p:to>
                                    </p:set>
                                    <p:animEffect transition="in" filter="dissolve">
                                      <p:cBhvr>
                                        <p:cTn id="27" dur="500"/>
                                        <p:tgtEl>
                                          <p:spTgt spid="37893">
                                            <p:txEl>
                                              <p:pRg st="3" end="3"/>
                                            </p:txEl>
                                          </p:spTgt>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7893">
                                            <p:txEl>
                                              <p:pRg st="4" end="4"/>
                                            </p:txEl>
                                          </p:spTgt>
                                        </p:tgtEl>
                                        <p:attrNameLst>
                                          <p:attrName>style.visibility</p:attrName>
                                        </p:attrNameLst>
                                      </p:cBhvr>
                                      <p:to>
                                        <p:strVal val="visible"/>
                                      </p:to>
                                    </p:set>
                                    <p:animEffect transition="in" filter="dissolve">
                                      <p:cBhvr>
                                        <p:cTn id="31" dur="500"/>
                                        <p:tgtEl>
                                          <p:spTgt spid="378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3"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2197</TotalTime>
  <Words>921</Words>
  <Application>Microsoft Office PowerPoint</Application>
  <PresentationFormat>On-screen Show (4:3)</PresentationFormat>
  <Paragraphs>89</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Mt.28:18-20 Trīsvienība</vt:lpstr>
      <vt:lpstr>„18 Jēzus piegājis klāt mācekļiem, tiem sacīja: "Man ir dota visa vara debesīs un virs zemes. 19 Tāpēc ejiet un dariet par mācekļiem visas tautas, tās kristīdami Tēva, Dēla un Svētā Gara Vārdā, 20 tās mācīdami turēt visu, ko Es jums esmu pavēlējis. Un redzi, Es esmu ar jums ik dienas līdz pasaules galam."</vt:lpstr>
      <vt:lpstr>Trīsvienīgais Dievs </vt:lpstr>
      <vt:lpstr>Trīsvienīgais Dievs </vt:lpstr>
      <vt:lpstr>Bibliska trīsvienība</vt:lpstr>
      <vt:lpstr>Dievs mūs ir radījis! </vt:lpstr>
      <vt:lpstr>Radīšana</vt:lpstr>
      <vt:lpstr>Kas mēs esam?</vt:lpstr>
      <vt:lpstr>Slide 9</vt:lpstr>
      <vt:lpstr>Jēzus paraugs</vt:lpstr>
      <vt:lpstr>Svētais Gars - Aizstāvis</vt:lpstr>
      <vt:lpstr>Svētais Gars - Svētdarītājs</vt:lpstr>
      <vt:lpstr>Noslēgums</vt:lpstr>
      <vt:lpstr>Un Dieva miers, kas ir augstāks par visu saprašanu lai pasargā jūsu sirdis un jūsu domas. Āmen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Lk.17:11-19  “Desmit spitālīgie”</dc:title>
  <dc:creator>RobertsO</dc:creator>
  <cp:lastModifiedBy>Ro Oto</cp:lastModifiedBy>
  <cp:revision>78</cp:revision>
  <dcterms:created xsi:type="dcterms:W3CDTF">2010-10-07T14:46:11Z</dcterms:created>
  <dcterms:modified xsi:type="dcterms:W3CDTF">2020-06-07T15:25:43Z</dcterms:modified>
</cp:coreProperties>
</file>