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2" r:id="rId2"/>
    <p:sldId id="281" r:id="rId3"/>
    <p:sldId id="294" r:id="rId4"/>
    <p:sldId id="287" r:id="rId5"/>
    <p:sldId id="261" r:id="rId6"/>
    <p:sldId id="289" r:id="rId7"/>
    <p:sldId id="283" r:id="rId8"/>
    <p:sldId id="284" r:id="rId9"/>
    <p:sldId id="286" r:id="rId10"/>
    <p:sldId id="285" r:id="rId11"/>
    <p:sldId id="291" r:id="rId12"/>
    <p:sldId id="290" r:id="rId13"/>
    <p:sldId id="292" r:id="rId14"/>
    <p:sldId id="293" r:id="rId15"/>
    <p:sldId id="288" r:id="rId16"/>
    <p:sldId id="272" r:id="rId17"/>
  </p:sldIdLst>
  <p:sldSz cx="9144000" cy="6858000" type="screen4x3"/>
  <p:notesSz cx="6797675" cy="9926638"/>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3" d="100"/>
          <a:sy n="73" d="100"/>
        </p:scale>
        <p:origin x="-73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pPr>
              <a:defRPr/>
            </a:pPr>
            <a:fld id="{3EF983FC-C4BF-4F7C-9D40-CF2294EF524F}" type="datetimeFigureOut">
              <a:rPr lang="en-US"/>
              <a:pPr>
                <a:defRPr/>
              </a:pPr>
              <a:t>11/26/2022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pPr>
              <a:defRPr/>
            </a:pPr>
            <a:fld id="{40847E63-47B2-40B9-9C30-AA625988847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F88A96C8-9076-4A47-9D31-6337A4B65B52}"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0D871B0C-0EFC-4B36-8A75-4D321E9542C0}"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0B47706D-70F8-40F4-ABB2-9C7B9865FA70}"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7A4189BE-0D62-4CDF-AFE5-241C9CEC956C}"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AFFF828C-7E15-4A8C-9BE2-BD2F22869EBF}"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BDDD839A-A3D7-4503-B53D-AC72DD72B8B4}"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lv-LV"/>
          </a:p>
        </p:txBody>
      </p:sp>
      <p:sp>
        <p:nvSpPr>
          <p:cNvPr id="8" name="Rectangle 5"/>
          <p:cNvSpPr>
            <a:spLocks noGrp="1" noChangeArrowheads="1"/>
          </p:cNvSpPr>
          <p:nvPr>
            <p:ph type="ftr" sz="quarter" idx="11"/>
          </p:nvPr>
        </p:nvSpPr>
        <p:spPr>
          <a:ln/>
        </p:spPr>
        <p:txBody>
          <a:bodyPr/>
          <a:lstStyle>
            <a:lvl1pPr>
              <a:defRPr/>
            </a:lvl1pPr>
          </a:lstStyle>
          <a:p>
            <a:pPr>
              <a:defRPr/>
            </a:pPr>
            <a:endParaRPr lang="lv-LV"/>
          </a:p>
        </p:txBody>
      </p:sp>
      <p:sp>
        <p:nvSpPr>
          <p:cNvPr id="9" name="Rectangle 6"/>
          <p:cNvSpPr>
            <a:spLocks noGrp="1" noChangeArrowheads="1"/>
          </p:cNvSpPr>
          <p:nvPr>
            <p:ph type="sldNum" sz="quarter" idx="12"/>
          </p:nvPr>
        </p:nvSpPr>
        <p:spPr>
          <a:ln/>
        </p:spPr>
        <p:txBody>
          <a:bodyPr/>
          <a:lstStyle>
            <a:lvl1pPr>
              <a:defRPr/>
            </a:lvl1pPr>
          </a:lstStyle>
          <a:p>
            <a:pPr>
              <a:defRPr/>
            </a:pPr>
            <a:fld id="{8085B43D-C1AB-42D9-80E6-F1EF001C7F19}"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lv-LV"/>
          </a:p>
        </p:txBody>
      </p:sp>
      <p:sp>
        <p:nvSpPr>
          <p:cNvPr id="4" name="Rectangle 5"/>
          <p:cNvSpPr>
            <a:spLocks noGrp="1" noChangeArrowheads="1"/>
          </p:cNvSpPr>
          <p:nvPr>
            <p:ph type="ftr" sz="quarter" idx="11"/>
          </p:nvPr>
        </p:nvSpPr>
        <p:spPr>
          <a:ln/>
        </p:spPr>
        <p:txBody>
          <a:bodyPr/>
          <a:lstStyle>
            <a:lvl1pPr>
              <a:defRPr/>
            </a:lvl1pPr>
          </a:lstStyle>
          <a:p>
            <a:pPr>
              <a:defRPr/>
            </a:pPr>
            <a:endParaRPr lang="lv-LV"/>
          </a:p>
        </p:txBody>
      </p:sp>
      <p:sp>
        <p:nvSpPr>
          <p:cNvPr id="5" name="Rectangle 6"/>
          <p:cNvSpPr>
            <a:spLocks noGrp="1" noChangeArrowheads="1"/>
          </p:cNvSpPr>
          <p:nvPr>
            <p:ph type="sldNum" sz="quarter" idx="12"/>
          </p:nvPr>
        </p:nvSpPr>
        <p:spPr>
          <a:ln/>
        </p:spPr>
        <p:txBody>
          <a:bodyPr/>
          <a:lstStyle>
            <a:lvl1pPr>
              <a:defRPr/>
            </a:lvl1pPr>
          </a:lstStyle>
          <a:p>
            <a:pPr>
              <a:defRPr/>
            </a:pPr>
            <a:fld id="{92CDF58E-FD3A-4CD7-9959-DD45F665EAF8}"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lv-LV"/>
          </a:p>
        </p:txBody>
      </p:sp>
      <p:sp>
        <p:nvSpPr>
          <p:cNvPr id="3" name="Rectangle 5"/>
          <p:cNvSpPr>
            <a:spLocks noGrp="1" noChangeArrowheads="1"/>
          </p:cNvSpPr>
          <p:nvPr>
            <p:ph type="ftr" sz="quarter" idx="11"/>
          </p:nvPr>
        </p:nvSpPr>
        <p:spPr>
          <a:ln/>
        </p:spPr>
        <p:txBody>
          <a:bodyPr/>
          <a:lstStyle>
            <a:lvl1pPr>
              <a:defRPr/>
            </a:lvl1pPr>
          </a:lstStyle>
          <a:p>
            <a:pPr>
              <a:defRPr/>
            </a:pPr>
            <a:endParaRPr lang="lv-LV"/>
          </a:p>
        </p:txBody>
      </p:sp>
      <p:sp>
        <p:nvSpPr>
          <p:cNvPr id="4" name="Rectangle 6"/>
          <p:cNvSpPr>
            <a:spLocks noGrp="1" noChangeArrowheads="1"/>
          </p:cNvSpPr>
          <p:nvPr>
            <p:ph type="sldNum" sz="quarter" idx="12"/>
          </p:nvPr>
        </p:nvSpPr>
        <p:spPr>
          <a:ln/>
        </p:spPr>
        <p:txBody>
          <a:bodyPr/>
          <a:lstStyle>
            <a:lvl1pPr>
              <a:defRPr/>
            </a:lvl1pPr>
          </a:lstStyle>
          <a:p>
            <a:pPr>
              <a:defRPr/>
            </a:pPr>
            <a:fld id="{83682460-2AD7-412F-B40E-27EAED140C8C}"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57C947C7-FE3D-4DC3-9D15-E5912D2C5845}"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F3343B13-06BF-4D8D-BA8D-715E9115236C}"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lv-LV"/>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lv-LV"/>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6834BF6-97C3-4284-BD6E-75F354DF03E0}"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49237" y="71414"/>
            <a:ext cx="8894763" cy="1071563"/>
          </a:xfrm>
        </p:spPr>
        <p:txBody>
          <a:bodyPr/>
          <a:lstStyle/>
          <a:p>
            <a:pPr eaLnBrk="1" hangingPunct="1"/>
            <a:r>
              <a:rPr lang="lv-LV" sz="3600" b="1" dirty="0"/>
              <a:t>Jes.11:1-10 Glābējs nāk</a:t>
            </a:r>
          </a:p>
        </p:txBody>
      </p:sp>
      <p:pic>
        <p:nvPicPr>
          <p:cNvPr id="2051" name="Picture 3" descr="DOVE019"/>
          <p:cNvPicPr>
            <a:picLocks noChangeAspect="1" noChangeArrowheads="1"/>
          </p:cNvPicPr>
          <p:nvPr/>
        </p:nvPicPr>
        <p:blipFill>
          <a:blip r:embed="rId2" cstate="print"/>
          <a:srcRect/>
          <a:stretch>
            <a:fillRect/>
          </a:stretch>
        </p:blipFill>
        <p:spPr bwMode="auto">
          <a:xfrm>
            <a:off x="71438" y="73025"/>
            <a:ext cx="485775" cy="692150"/>
          </a:xfrm>
          <a:prstGeom prst="rect">
            <a:avLst/>
          </a:prstGeom>
          <a:noFill/>
          <a:ln w="9525">
            <a:noFill/>
            <a:miter lim="800000"/>
            <a:headEnd/>
            <a:tailEnd/>
          </a:ln>
        </p:spPr>
      </p:pic>
      <p:sp>
        <p:nvSpPr>
          <p:cNvPr id="2052" name="Text Box 6"/>
          <p:cNvSpPr txBox="1">
            <a:spLocks noChangeArrowheads="1"/>
          </p:cNvSpPr>
          <p:nvPr/>
        </p:nvSpPr>
        <p:spPr bwMode="auto">
          <a:xfrm>
            <a:off x="7358082" y="0"/>
            <a:ext cx="1785918" cy="400110"/>
          </a:xfrm>
          <a:prstGeom prst="rect">
            <a:avLst/>
          </a:prstGeom>
          <a:noFill/>
          <a:ln w="9525">
            <a:noFill/>
            <a:miter lim="800000"/>
            <a:headEnd/>
            <a:tailEnd/>
          </a:ln>
        </p:spPr>
        <p:txBody>
          <a:bodyPr wrap="square">
            <a:spAutoFit/>
          </a:bodyPr>
          <a:lstStyle/>
          <a:p>
            <a:pPr>
              <a:spcBef>
                <a:spcPct val="50000"/>
              </a:spcBef>
            </a:pPr>
            <a:r>
              <a:rPr lang="lv-LV" sz="2000" dirty="0"/>
              <a:t>27.nov.2022.</a:t>
            </a:r>
          </a:p>
        </p:txBody>
      </p:sp>
      <p:sp>
        <p:nvSpPr>
          <p:cNvPr id="2053" name="Rectangle 3"/>
          <p:cNvSpPr>
            <a:spLocks noChangeArrowheads="1"/>
          </p:cNvSpPr>
          <p:nvPr/>
        </p:nvSpPr>
        <p:spPr bwMode="auto">
          <a:xfrm>
            <a:off x="5580063" y="857232"/>
            <a:ext cx="3563937" cy="396875"/>
          </a:xfrm>
          <a:prstGeom prst="rect">
            <a:avLst/>
          </a:prstGeom>
          <a:noFill/>
          <a:ln w="9525">
            <a:noFill/>
            <a:miter lim="800000"/>
            <a:headEnd/>
            <a:tailEnd/>
          </a:ln>
        </p:spPr>
        <p:txBody>
          <a:bodyPr>
            <a:spAutoFit/>
          </a:bodyPr>
          <a:lstStyle/>
          <a:p>
            <a:pPr algn="ctr">
              <a:buFont typeface="Wingdings" pitchFamily="2" charset="2"/>
              <a:buNone/>
            </a:pPr>
            <a:r>
              <a:rPr lang="lv-LV" sz="2000" b="1" dirty="0">
                <a:latin typeface="Verdana" pitchFamily="34" charset="0"/>
              </a:rPr>
              <a:t>māc. Roberts Otomers</a:t>
            </a:r>
          </a:p>
        </p:txBody>
      </p:sp>
      <p:sp>
        <p:nvSpPr>
          <p:cNvPr id="2054" name="Slide Number Placeholder 5"/>
          <p:cNvSpPr>
            <a:spLocks noGrp="1"/>
          </p:cNvSpPr>
          <p:nvPr>
            <p:ph type="sldNum" sz="quarter" idx="12"/>
          </p:nvPr>
        </p:nvSpPr>
        <p:spPr>
          <a:noFill/>
        </p:spPr>
        <p:txBody>
          <a:bodyPr/>
          <a:lstStyle/>
          <a:p>
            <a:fld id="{09B85932-CD11-4957-B062-D30D0B383F5F}" type="slidenum">
              <a:rPr lang="lv-LV" smtClean="0"/>
              <a:pPr/>
              <a:t>1</a:t>
            </a:fld>
            <a:endParaRPr lang="lv-LV"/>
          </a:p>
        </p:txBody>
      </p:sp>
      <p:pic>
        <p:nvPicPr>
          <p:cNvPr id="7" name="Picture 9" descr="hpqscan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t="2258" b="4367"/>
          <a:stretch>
            <a:fillRect/>
          </a:stretch>
        </p:blipFill>
        <p:spPr bwMode="auto">
          <a:xfrm>
            <a:off x="539750" y="1230336"/>
            <a:ext cx="7920038" cy="548481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2204864"/>
          </a:xfrm>
        </p:spPr>
        <p:txBody>
          <a:bodyPr/>
          <a:lstStyle/>
          <a:p>
            <a:pPr marL="0" indent="0" algn="just">
              <a:buNone/>
            </a:pPr>
            <a:r>
              <a:rPr lang="lv-LV" sz="2800" i="1" dirty="0"/>
              <a:t>6 Tad </a:t>
            </a:r>
            <a:r>
              <a:rPr lang="lv-LV" sz="2800" b="1" i="1" dirty="0"/>
              <a:t>vilks mājos pie jēra </a:t>
            </a:r>
            <a:r>
              <a:rPr lang="lv-LV" sz="2800" i="1" dirty="0"/>
              <a:t>un </a:t>
            </a:r>
            <a:r>
              <a:rPr lang="lv-LV" sz="2800" b="1" i="1" dirty="0"/>
              <a:t>pantera</a:t>
            </a:r>
            <a:r>
              <a:rPr lang="lv-LV" sz="2800" i="1" dirty="0"/>
              <a:t> apgulsies pie </a:t>
            </a:r>
            <a:r>
              <a:rPr lang="lv-LV" sz="2800" b="1" i="1" dirty="0"/>
              <a:t>kazlēna</a:t>
            </a:r>
            <a:r>
              <a:rPr lang="lv-LV" sz="2800" i="1" dirty="0"/>
              <a:t>; teļš un jauns lauva, un trekni lopi būs kopā, un mazs zēns tos ganīs. 7 </a:t>
            </a:r>
            <a:r>
              <a:rPr lang="lv-LV" sz="2800" b="1" i="1" dirty="0"/>
              <a:t>Govs</a:t>
            </a:r>
            <a:r>
              <a:rPr lang="lv-LV" sz="2800" i="1" dirty="0"/>
              <a:t> un </a:t>
            </a:r>
            <a:r>
              <a:rPr lang="lv-LV" sz="2800" b="1" i="1" dirty="0"/>
              <a:t>lāču māte </a:t>
            </a:r>
            <a:r>
              <a:rPr lang="lv-LV" sz="2800" i="1" dirty="0"/>
              <a:t>ganīsies kopā, un viņu bērni gulēs kopā, un </a:t>
            </a:r>
            <a:r>
              <a:rPr lang="lv-LV" sz="2800" b="1" i="1" dirty="0"/>
              <a:t>lauva ēdīs salmus </a:t>
            </a:r>
            <a:r>
              <a:rPr lang="lv-LV" sz="2800" i="1" dirty="0"/>
              <a:t>kā vērsis. </a:t>
            </a:r>
          </a:p>
        </p:txBody>
      </p:sp>
      <p:sp>
        <p:nvSpPr>
          <p:cNvPr id="7172" name="Slide Number Placeholder 3"/>
          <p:cNvSpPr>
            <a:spLocks noGrp="1"/>
          </p:cNvSpPr>
          <p:nvPr>
            <p:ph type="sldNum" sz="quarter" idx="12"/>
          </p:nvPr>
        </p:nvSpPr>
        <p:spPr>
          <a:noFill/>
        </p:spPr>
        <p:txBody>
          <a:bodyPr/>
          <a:lstStyle/>
          <a:p>
            <a:fld id="{69FDED5A-73EA-479E-89EB-9D29A271FCAB}" type="slidenum">
              <a:rPr lang="lv-LV" smtClean="0"/>
              <a:pPr/>
              <a:t>10</a:t>
            </a:fld>
            <a:endParaRPr lang="lv-LV"/>
          </a:p>
        </p:txBody>
      </p:sp>
      <p:pic>
        <p:nvPicPr>
          <p:cNvPr id="3" name="Picture 2">
            <a:extLst>
              <a:ext uri="{FF2B5EF4-FFF2-40B4-BE49-F238E27FC236}">
                <a16:creationId xmlns:a16="http://schemas.microsoft.com/office/drawing/2014/main" xmlns="" id="{D2BD7D23-51A2-4B69-9224-59D51472274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132856"/>
            <a:ext cx="9144000" cy="469145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714374"/>
            <a:ext cx="9144000" cy="1778521"/>
          </a:xfrm>
        </p:spPr>
        <p:txBody>
          <a:bodyPr/>
          <a:lstStyle/>
          <a:p>
            <a:pPr marL="0" indent="0" algn="just">
              <a:buNone/>
            </a:pPr>
            <a:r>
              <a:rPr lang="lv-LV" sz="2800" i="1" dirty="0"/>
              <a:t>7b </a:t>
            </a:r>
            <a:r>
              <a:rPr lang="lv-LV" sz="2800" b="1" i="1" dirty="0"/>
              <a:t>lauva ēdīs salmus </a:t>
            </a:r>
            <a:r>
              <a:rPr lang="lv-LV" sz="2800" i="1" dirty="0"/>
              <a:t>kā vērsis. 8 Zīdainis bērns rotaļāsies pie odzes alas, un čūsku midzenī mazulis bāzīs roku! </a:t>
            </a:r>
          </a:p>
          <a:p>
            <a:pPr marL="0" indent="0" algn="just">
              <a:buNone/>
            </a:pPr>
            <a:endParaRPr lang="lv-LV" sz="2800" i="1" dirty="0"/>
          </a:p>
        </p:txBody>
      </p:sp>
      <p:sp>
        <p:nvSpPr>
          <p:cNvPr id="7172" name="Slide Number Placeholder 3"/>
          <p:cNvSpPr>
            <a:spLocks noGrp="1"/>
          </p:cNvSpPr>
          <p:nvPr>
            <p:ph type="sldNum" sz="quarter" idx="12"/>
          </p:nvPr>
        </p:nvSpPr>
        <p:spPr>
          <a:noFill/>
        </p:spPr>
        <p:txBody>
          <a:bodyPr/>
          <a:lstStyle/>
          <a:p>
            <a:fld id="{69FDED5A-73EA-479E-89EB-9D29A271FCAB}" type="slidenum">
              <a:rPr lang="lv-LV" smtClean="0"/>
              <a:pPr/>
              <a:t>11</a:t>
            </a:fld>
            <a:endParaRPr lang="lv-LV"/>
          </a:p>
        </p:txBody>
      </p:sp>
      <p:sp>
        <p:nvSpPr>
          <p:cNvPr id="5" name="Rectangle 2">
            <a:extLst>
              <a:ext uri="{FF2B5EF4-FFF2-40B4-BE49-F238E27FC236}">
                <a16:creationId xmlns:a16="http://schemas.microsoft.com/office/drawing/2014/main" xmlns="" id="{C1601334-7C5F-4F84-9C27-B019FD5B561E}"/>
              </a:ext>
            </a:extLst>
          </p:cNvPr>
          <p:cNvSpPr txBox="1">
            <a:spLocks noChangeArrowheads="1"/>
          </p:cNvSpPr>
          <p:nvPr/>
        </p:nvSpPr>
        <p:spPr bwMode="auto">
          <a:xfrm>
            <a:off x="468313" y="0"/>
            <a:ext cx="8229600"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lv-LV" altLang="lv-LV" b="1" kern="0" dirty="0">
                <a:solidFill>
                  <a:schemeClr val="tx1"/>
                </a:solidFill>
              </a:rPr>
              <a:t>Atgriešanās pie Ēdenes</a:t>
            </a:r>
          </a:p>
        </p:txBody>
      </p:sp>
      <p:pic>
        <p:nvPicPr>
          <p:cNvPr id="10" name="Picture 9">
            <a:extLst>
              <a:ext uri="{FF2B5EF4-FFF2-40B4-BE49-F238E27FC236}">
                <a16:creationId xmlns:a16="http://schemas.microsoft.com/office/drawing/2014/main" xmlns="" id="{BBBBC750-7670-4052-B895-03F55E38A4E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11959" y="1606394"/>
            <a:ext cx="4932041" cy="5266344"/>
          </a:xfrm>
          <a:prstGeom prst="rect">
            <a:avLst/>
          </a:prstGeom>
          <a:ln>
            <a:noFill/>
          </a:ln>
          <a:effectLst>
            <a:softEdge rad="112500"/>
          </a:effectLst>
        </p:spPr>
      </p:pic>
      <p:sp>
        <p:nvSpPr>
          <p:cNvPr id="16" name="TextBox 15">
            <a:extLst>
              <a:ext uri="{FF2B5EF4-FFF2-40B4-BE49-F238E27FC236}">
                <a16:creationId xmlns:a16="http://schemas.microsoft.com/office/drawing/2014/main" xmlns="" id="{6D6F7B28-3C43-4FC4-9527-C74E219EB0A8}"/>
              </a:ext>
            </a:extLst>
          </p:cNvPr>
          <p:cNvSpPr txBox="1"/>
          <p:nvPr/>
        </p:nvSpPr>
        <p:spPr>
          <a:xfrm>
            <a:off x="-31578" y="1988840"/>
            <a:ext cx="4747594" cy="5262979"/>
          </a:xfrm>
          <a:prstGeom prst="rect">
            <a:avLst/>
          </a:prstGeom>
          <a:noFill/>
        </p:spPr>
        <p:txBody>
          <a:bodyPr wrap="square">
            <a:spAutoFit/>
          </a:bodyPr>
          <a:lstStyle/>
          <a:p>
            <a:pPr>
              <a:buFont typeface="Arial" panose="020B0604020202020204" pitchFamily="34" charset="0"/>
              <a:buChar char="•"/>
            </a:pPr>
            <a:r>
              <a:rPr lang="lv-LV" sz="2800" b="1" dirty="0"/>
              <a:t>Pēc grēku plūdiem</a:t>
            </a:r>
            <a:r>
              <a:rPr lang="lv-LV" sz="2800" dirty="0"/>
              <a:t>, </a:t>
            </a:r>
            <a:r>
              <a:rPr lang="lv-LV" sz="2800" b="1" dirty="0"/>
              <a:t>Dievs</a:t>
            </a:r>
            <a:r>
              <a:rPr lang="lv-LV" sz="2800" dirty="0"/>
              <a:t> dod visus </a:t>
            </a:r>
            <a:r>
              <a:rPr lang="lv-LV" sz="2800" b="1" dirty="0"/>
              <a:t>dzīvniekus</a:t>
            </a:r>
            <a:r>
              <a:rPr lang="lv-LV" sz="2800" dirty="0"/>
              <a:t> </a:t>
            </a:r>
            <a:r>
              <a:rPr lang="lv-LV" sz="2800" b="1" dirty="0"/>
              <a:t>cilvēkam par barību</a:t>
            </a:r>
            <a:r>
              <a:rPr lang="lv-LV" sz="2800" dirty="0"/>
              <a:t>:</a:t>
            </a:r>
          </a:p>
          <a:p>
            <a:pPr>
              <a:buFont typeface="Arial" panose="020B0604020202020204" pitchFamily="34" charset="0"/>
              <a:buChar char="•"/>
            </a:pPr>
            <a:r>
              <a:rPr lang="lv-LV" sz="2800" i="1" dirty="0"/>
              <a:t>"Viss, kas vien kust un kam ir dzīvība, lai jums ir par barību. Es jums to visu nododu, tāpat kā zaļos augus, lai tie jums noder barībai</a:t>
            </a:r>
            <a:r>
              <a:rPr lang="lv-LV" sz="2800" dirty="0"/>
              <a:t>.</a:t>
            </a:r>
            <a:r>
              <a:rPr lang="lv-LV" sz="2800" i="1" dirty="0"/>
              <a:t>"</a:t>
            </a:r>
            <a:r>
              <a:rPr lang="lv-LV" sz="2800" dirty="0"/>
              <a:t> (1.Moz.9:3)</a:t>
            </a:r>
          </a:p>
          <a:p>
            <a:pPr>
              <a:buFont typeface="Arial" panose="020B0604020202020204" pitchFamily="34" charset="0"/>
              <a:buChar char="•"/>
            </a:pPr>
            <a:r>
              <a:rPr lang="lv-LV" sz="2800" dirty="0"/>
              <a:t>Bet </a:t>
            </a:r>
            <a:r>
              <a:rPr lang="lv-LV" sz="2800" b="1" dirty="0"/>
              <a:t>debesu valstībā tā vairs nebūs</a:t>
            </a:r>
            <a:r>
              <a:rPr lang="lv-LV" sz="2800" dirty="0"/>
              <a:t>!</a:t>
            </a:r>
          </a:p>
          <a:p>
            <a:endParaRPr lang="lv-LV" sz="2800" dirty="0"/>
          </a:p>
        </p:txBody>
      </p:sp>
    </p:spTree>
    <p:extLst>
      <p:ext uri="{BB962C8B-B14F-4D97-AF65-F5344CB8AC3E}">
        <p14:creationId xmlns:p14="http://schemas.microsoft.com/office/powerpoint/2010/main" xmlns="" val="98486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0D3E58C-BF00-48A8-96B7-812592054AED}"/>
              </a:ext>
            </a:extLst>
          </p:cNvPr>
          <p:cNvSpPr>
            <a:spLocks noGrp="1"/>
          </p:cNvSpPr>
          <p:nvPr>
            <p:ph type="sldNum" sz="quarter" idx="12"/>
          </p:nvPr>
        </p:nvSpPr>
        <p:spPr/>
        <p:txBody>
          <a:bodyPr/>
          <a:lstStyle/>
          <a:p>
            <a:pPr>
              <a:defRPr/>
            </a:pPr>
            <a:fld id="{7A4189BE-0D62-4CDF-AFE5-241C9CEC956C}" type="slidenum">
              <a:rPr lang="lv-LV" smtClean="0"/>
              <a:pPr>
                <a:defRPr/>
              </a:pPr>
              <a:t>12</a:t>
            </a:fld>
            <a:endParaRPr lang="lv-LV"/>
          </a:p>
        </p:txBody>
      </p:sp>
      <p:pic>
        <p:nvPicPr>
          <p:cNvPr id="6" name="Picture 5">
            <a:extLst>
              <a:ext uri="{FF2B5EF4-FFF2-40B4-BE49-F238E27FC236}">
                <a16:creationId xmlns:a16="http://schemas.microsoft.com/office/drawing/2014/main" xmlns="" id="{1F0CCF44-D764-41BC-BB08-D0C53950CB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916832"/>
            <a:ext cx="9144000" cy="4944326"/>
          </a:xfrm>
          <a:prstGeom prst="rect">
            <a:avLst/>
          </a:prstGeom>
          <a:ln>
            <a:noFill/>
          </a:ln>
          <a:effectLst>
            <a:softEdge rad="112500"/>
          </a:effectLst>
        </p:spPr>
      </p:pic>
      <p:sp>
        <p:nvSpPr>
          <p:cNvPr id="7" name="Rectangle 3">
            <a:extLst>
              <a:ext uri="{FF2B5EF4-FFF2-40B4-BE49-F238E27FC236}">
                <a16:creationId xmlns:a16="http://schemas.microsoft.com/office/drawing/2014/main" xmlns="" id="{B18A7495-B495-4243-9E89-656F9155D9B6}"/>
              </a:ext>
            </a:extLst>
          </p:cNvPr>
          <p:cNvSpPr txBox="1">
            <a:spLocks noChangeArrowheads="1"/>
          </p:cNvSpPr>
          <p:nvPr/>
        </p:nvSpPr>
        <p:spPr bwMode="auto">
          <a:xfrm>
            <a:off x="0" y="620688"/>
            <a:ext cx="9144000" cy="1081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buFontTx/>
              <a:buNone/>
            </a:pPr>
            <a:r>
              <a:rPr lang="lv-LV" sz="2800" i="1" baseline="30000" dirty="0"/>
              <a:t>13</a:t>
            </a:r>
            <a:r>
              <a:rPr lang="lv-LV" sz="2800" i="1" dirty="0"/>
              <a:t> Jēzus bija </a:t>
            </a:r>
            <a:r>
              <a:rPr lang="lv-LV" sz="2800" b="1" i="1" dirty="0"/>
              <a:t>tuksnesī 40 dienas</a:t>
            </a:r>
            <a:r>
              <a:rPr lang="lv-LV" sz="2800" i="1" dirty="0"/>
              <a:t>, un sātans viņu kārdināja; viņš bija kopā ar </a:t>
            </a:r>
            <a:r>
              <a:rPr lang="lv-LV" sz="2800" b="1" i="1" dirty="0"/>
              <a:t>savvaļas zvēriem</a:t>
            </a:r>
            <a:r>
              <a:rPr lang="lv-LV" sz="2800" i="1" dirty="0"/>
              <a:t>, un eņģeļi Viņam kalpoja. </a:t>
            </a:r>
            <a:r>
              <a:rPr lang="lv-LV" sz="2800" dirty="0"/>
              <a:t>(Mk.1:13)</a:t>
            </a:r>
            <a:endParaRPr lang="lv-LV" sz="2800" i="1" kern="0" dirty="0"/>
          </a:p>
        </p:txBody>
      </p:sp>
      <p:sp>
        <p:nvSpPr>
          <p:cNvPr id="5" name="Rectangle 2">
            <a:extLst>
              <a:ext uri="{FF2B5EF4-FFF2-40B4-BE49-F238E27FC236}">
                <a16:creationId xmlns:a16="http://schemas.microsoft.com/office/drawing/2014/main" xmlns="" id="{024C4344-9892-47C0-8DF3-635271C54379}"/>
              </a:ext>
            </a:extLst>
          </p:cNvPr>
          <p:cNvSpPr txBox="1">
            <a:spLocks noChangeArrowheads="1"/>
          </p:cNvSpPr>
          <p:nvPr/>
        </p:nvSpPr>
        <p:spPr bwMode="auto">
          <a:xfrm>
            <a:off x="468313" y="0"/>
            <a:ext cx="8229600"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lv-LV" altLang="lv-LV" b="1" kern="0" dirty="0">
                <a:solidFill>
                  <a:schemeClr val="tx1"/>
                </a:solidFill>
              </a:rPr>
              <a:t>Jēzus kopā savvaļas zvēriem</a:t>
            </a:r>
          </a:p>
        </p:txBody>
      </p:sp>
    </p:spTree>
    <p:extLst>
      <p:ext uri="{BB962C8B-B14F-4D97-AF65-F5344CB8AC3E}">
        <p14:creationId xmlns:p14="http://schemas.microsoft.com/office/powerpoint/2010/main" xmlns="" val="429252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268760"/>
          </a:xfrm>
        </p:spPr>
        <p:txBody>
          <a:bodyPr/>
          <a:lstStyle/>
          <a:p>
            <a:pPr marL="0" indent="0" algn="just">
              <a:buNone/>
            </a:pPr>
            <a:r>
              <a:rPr lang="lv-LV" sz="2800" i="1" dirty="0"/>
              <a:t>9  Neviens </a:t>
            </a:r>
            <a:r>
              <a:rPr lang="lv-LV" sz="2800" b="1" i="1" dirty="0"/>
              <a:t>nedarīs ļauna</a:t>
            </a:r>
            <a:r>
              <a:rPr lang="lv-LV" sz="2800" i="1" dirty="0"/>
              <a:t>, nepostīs neko manā svētajā kalnā, jo </a:t>
            </a:r>
            <a:r>
              <a:rPr lang="lv-LV" sz="2800" b="1" i="1" dirty="0"/>
              <a:t>zeme būs pārpilna Tā Kunga atziņas</a:t>
            </a:r>
            <a:r>
              <a:rPr lang="lv-LV" sz="2800" i="1" dirty="0"/>
              <a:t>, kā ūdens uz jūru tā plūdīs!</a:t>
            </a:r>
          </a:p>
        </p:txBody>
      </p:sp>
      <p:sp>
        <p:nvSpPr>
          <p:cNvPr id="7172" name="Slide Number Placeholder 3"/>
          <p:cNvSpPr>
            <a:spLocks noGrp="1"/>
          </p:cNvSpPr>
          <p:nvPr>
            <p:ph type="sldNum" sz="quarter" idx="12"/>
          </p:nvPr>
        </p:nvSpPr>
        <p:spPr>
          <a:noFill/>
        </p:spPr>
        <p:txBody>
          <a:bodyPr/>
          <a:lstStyle/>
          <a:p>
            <a:fld id="{69FDED5A-73EA-479E-89EB-9D29A271FCAB}" type="slidenum">
              <a:rPr lang="lv-LV" smtClean="0"/>
              <a:pPr/>
              <a:t>13</a:t>
            </a:fld>
            <a:endParaRPr lang="lv-LV"/>
          </a:p>
        </p:txBody>
      </p:sp>
      <p:pic>
        <p:nvPicPr>
          <p:cNvPr id="4" name="Picture 3">
            <a:extLst>
              <a:ext uri="{FF2B5EF4-FFF2-40B4-BE49-F238E27FC236}">
                <a16:creationId xmlns:a16="http://schemas.microsoft.com/office/drawing/2014/main" xmlns="" id="{3AD6BCB0-B46F-4E7F-9363-8B2BC758E88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72816"/>
            <a:ext cx="9144000" cy="5085184"/>
          </a:xfrm>
          <a:prstGeom prst="rect">
            <a:avLst/>
          </a:prstGeom>
          <a:ln>
            <a:noFill/>
          </a:ln>
          <a:effectLst>
            <a:softEdge rad="112500"/>
          </a:effectLst>
        </p:spPr>
      </p:pic>
      <p:sp>
        <p:nvSpPr>
          <p:cNvPr id="7" name="Rectangle 2">
            <a:extLst>
              <a:ext uri="{FF2B5EF4-FFF2-40B4-BE49-F238E27FC236}">
                <a16:creationId xmlns:a16="http://schemas.microsoft.com/office/drawing/2014/main" xmlns="" id="{BDE84FF6-7FFC-4A29-B0E1-1F70CCFA06DC}"/>
              </a:ext>
            </a:extLst>
          </p:cNvPr>
          <p:cNvSpPr txBox="1">
            <a:spLocks noChangeArrowheads="1"/>
          </p:cNvSpPr>
          <p:nvPr/>
        </p:nvSpPr>
        <p:spPr bwMode="auto">
          <a:xfrm>
            <a:off x="457200" y="1140680"/>
            <a:ext cx="8229600"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lv-LV" altLang="lv-LV" b="1" kern="0" dirty="0">
                <a:solidFill>
                  <a:schemeClr val="tx1"/>
                </a:solidFill>
              </a:rPr>
              <a:t>Debesu valstībā nebūs:</a:t>
            </a:r>
          </a:p>
        </p:txBody>
      </p:sp>
      <p:sp>
        <p:nvSpPr>
          <p:cNvPr id="12" name="Oval 11">
            <a:extLst>
              <a:ext uri="{FF2B5EF4-FFF2-40B4-BE49-F238E27FC236}">
                <a16:creationId xmlns:a16="http://schemas.microsoft.com/office/drawing/2014/main" xmlns="" id="{8BB4F78B-5057-43D3-972A-58329A27CBC2}"/>
              </a:ext>
            </a:extLst>
          </p:cNvPr>
          <p:cNvSpPr/>
          <p:nvPr/>
        </p:nvSpPr>
        <p:spPr>
          <a:xfrm>
            <a:off x="258163" y="2171103"/>
            <a:ext cx="2304256" cy="714376"/>
          </a:xfrm>
          <a:prstGeom prst="ellipse">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b="1" dirty="0">
                <a:solidFill>
                  <a:schemeClr val="tx1"/>
                </a:solidFill>
              </a:rPr>
              <a:t>Grēka</a:t>
            </a:r>
            <a:endParaRPr lang="en-US" sz="4000" b="1" dirty="0">
              <a:solidFill>
                <a:schemeClr val="tx1"/>
              </a:solidFill>
            </a:endParaRPr>
          </a:p>
        </p:txBody>
      </p:sp>
      <p:sp>
        <p:nvSpPr>
          <p:cNvPr id="13" name="Oval 12">
            <a:extLst>
              <a:ext uri="{FF2B5EF4-FFF2-40B4-BE49-F238E27FC236}">
                <a16:creationId xmlns:a16="http://schemas.microsoft.com/office/drawing/2014/main" xmlns="" id="{81DF3A14-C701-46B3-B3B5-39FF2F6A915A}"/>
              </a:ext>
            </a:extLst>
          </p:cNvPr>
          <p:cNvSpPr/>
          <p:nvPr/>
        </p:nvSpPr>
        <p:spPr>
          <a:xfrm>
            <a:off x="2699792" y="1922536"/>
            <a:ext cx="3493368" cy="714376"/>
          </a:xfrm>
          <a:prstGeom prst="ellipse">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b="1" dirty="0">
                <a:solidFill>
                  <a:schemeClr val="tx1"/>
                </a:solidFill>
              </a:rPr>
              <a:t>Ļaunuma</a:t>
            </a:r>
            <a:endParaRPr lang="en-US" sz="4000" b="1" dirty="0">
              <a:solidFill>
                <a:schemeClr val="tx1"/>
              </a:solidFill>
            </a:endParaRPr>
          </a:p>
        </p:txBody>
      </p:sp>
      <p:sp>
        <p:nvSpPr>
          <p:cNvPr id="17" name="Oval 16">
            <a:extLst>
              <a:ext uri="{FF2B5EF4-FFF2-40B4-BE49-F238E27FC236}">
                <a16:creationId xmlns:a16="http://schemas.microsoft.com/office/drawing/2014/main" xmlns="" id="{36A8BEF5-3674-4CF2-B18C-AF1D327A8F57}"/>
              </a:ext>
            </a:extLst>
          </p:cNvPr>
          <p:cNvSpPr/>
          <p:nvPr/>
        </p:nvSpPr>
        <p:spPr>
          <a:xfrm>
            <a:off x="3995936" y="2749469"/>
            <a:ext cx="4891321" cy="714376"/>
          </a:xfrm>
          <a:prstGeom prst="ellipse">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b="1" dirty="0">
                <a:solidFill>
                  <a:schemeClr val="tx1"/>
                </a:solidFill>
              </a:rPr>
              <a:t>Greizsirdības</a:t>
            </a:r>
            <a:endParaRPr lang="en-US" sz="4000" b="1" dirty="0">
              <a:solidFill>
                <a:schemeClr val="tx1"/>
              </a:solidFill>
            </a:endParaRPr>
          </a:p>
        </p:txBody>
      </p:sp>
      <p:sp>
        <p:nvSpPr>
          <p:cNvPr id="18" name="Oval 17">
            <a:extLst>
              <a:ext uri="{FF2B5EF4-FFF2-40B4-BE49-F238E27FC236}">
                <a16:creationId xmlns:a16="http://schemas.microsoft.com/office/drawing/2014/main" xmlns="" id="{65A9E65F-AF4E-4DF8-AC82-E9A65D40874C}"/>
              </a:ext>
            </a:extLst>
          </p:cNvPr>
          <p:cNvSpPr/>
          <p:nvPr/>
        </p:nvSpPr>
        <p:spPr>
          <a:xfrm>
            <a:off x="6156176" y="4067658"/>
            <a:ext cx="2341240" cy="714376"/>
          </a:xfrm>
          <a:prstGeom prst="ellipse">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b="1" dirty="0">
                <a:solidFill>
                  <a:schemeClr val="tx1"/>
                </a:solidFill>
              </a:rPr>
              <a:t>Naida</a:t>
            </a:r>
            <a:endParaRPr lang="en-US" sz="4000" b="1" dirty="0">
              <a:solidFill>
                <a:schemeClr val="tx1"/>
              </a:solidFill>
            </a:endParaRPr>
          </a:p>
        </p:txBody>
      </p:sp>
      <p:sp>
        <p:nvSpPr>
          <p:cNvPr id="19" name="Oval 18">
            <a:extLst>
              <a:ext uri="{FF2B5EF4-FFF2-40B4-BE49-F238E27FC236}">
                <a16:creationId xmlns:a16="http://schemas.microsoft.com/office/drawing/2014/main" xmlns="" id="{397713E3-BAD7-4E5A-BBD4-D1D81F955D2C}"/>
              </a:ext>
            </a:extLst>
          </p:cNvPr>
          <p:cNvSpPr/>
          <p:nvPr/>
        </p:nvSpPr>
        <p:spPr>
          <a:xfrm>
            <a:off x="3059832" y="5002944"/>
            <a:ext cx="4429472" cy="714376"/>
          </a:xfrm>
          <a:prstGeom prst="ellipse">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b="1" dirty="0">
                <a:solidFill>
                  <a:schemeClr val="tx1"/>
                </a:solidFill>
              </a:rPr>
              <a:t>Vardarbības</a:t>
            </a:r>
            <a:endParaRPr lang="en-US" sz="4000" b="1" dirty="0">
              <a:solidFill>
                <a:schemeClr val="tx1"/>
              </a:solidFill>
            </a:endParaRPr>
          </a:p>
        </p:txBody>
      </p:sp>
      <p:sp>
        <p:nvSpPr>
          <p:cNvPr id="20" name="Oval 19">
            <a:extLst>
              <a:ext uri="{FF2B5EF4-FFF2-40B4-BE49-F238E27FC236}">
                <a16:creationId xmlns:a16="http://schemas.microsoft.com/office/drawing/2014/main" xmlns="" id="{51887937-64D9-480F-990A-B2ED4D35BDDA}"/>
              </a:ext>
            </a:extLst>
          </p:cNvPr>
          <p:cNvSpPr/>
          <p:nvPr/>
        </p:nvSpPr>
        <p:spPr>
          <a:xfrm>
            <a:off x="610580" y="5847314"/>
            <a:ext cx="4609492" cy="714376"/>
          </a:xfrm>
          <a:prstGeom prst="ellipse">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b="1" dirty="0">
                <a:solidFill>
                  <a:schemeClr val="tx1"/>
                </a:solidFill>
              </a:rPr>
              <a:t>Mantkārības</a:t>
            </a:r>
            <a:endParaRPr lang="en-US" sz="4000" b="1" dirty="0">
              <a:solidFill>
                <a:schemeClr val="tx1"/>
              </a:solidFill>
            </a:endParaRPr>
          </a:p>
        </p:txBody>
      </p:sp>
      <p:sp>
        <p:nvSpPr>
          <p:cNvPr id="21" name="Oval 20">
            <a:extLst>
              <a:ext uri="{FF2B5EF4-FFF2-40B4-BE49-F238E27FC236}">
                <a16:creationId xmlns:a16="http://schemas.microsoft.com/office/drawing/2014/main" xmlns="" id="{87212C80-2F65-415E-B25D-E74CCA438C1D}"/>
              </a:ext>
            </a:extLst>
          </p:cNvPr>
          <p:cNvSpPr/>
          <p:nvPr/>
        </p:nvSpPr>
        <p:spPr>
          <a:xfrm>
            <a:off x="182285" y="3283766"/>
            <a:ext cx="4429472" cy="714376"/>
          </a:xfrm>
          <a:prstGeom prst="ellipse">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b="1" dirty="0">
                <a:solidFill>
                  <a:schemeClr val="tx1"/>
                </a:solidFill>
              </a:rPr>
              <a:t>Iekāres</a:t>
            </a:r>
            <a:endParaRPr lang="en-US" sz="4000" b="1" dirty="0">
              <a:solidFill>
                <a:schemeClr val="tx1"/>
              </a:solidFill>
            </a:endParaRPr>
          </a:p>
        </p:txBody>
      </p:sp>
    </p:spTree>
    <p:extLst>
      <p:ext uri="{BB962C8B-B14F-4D97-AF65-F5344CB8AC3E}">
        <p14:creationId xmlns:p14="http://schemas.microsoft.com/office/powerpoint/2010/main" xmlns="" val="3574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childTnLst>
                          </p:cTn>
                        </p:par>
                        <p:par>
                          <p:cTn id="26" fill="hold">
                            <p:stCondLst>
                              <p:cond delay="5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P spid="7" grpId="0"/>
      <p:bldP spid="12" grpId="0" animBg="1"/>
      <p:bldP spid="13" grpId="0" animBg="1"/>
      <p:bldP spid="1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692696"/>
            <a:ext cx="9144000" cy="1081088"/>
          </a:xfrm>
        </p:spPr>
        <p:txBody>
          <a:bodyPr/>
          <a:lstStyle/>
          <a:p>
            <a:pPr marL="0" indent="0" algn="just">
              <a:buNone/>
            </a:pPr>
            <a:r>
              <a:rPr lang="lv-LV" sz="2800" i="1" dirty="0"/>
              <a:t>10  Tā būs tajā dienā – </a:t>
            </a:r>
            <a:r>
              <a:rPr lang="lv-LV" sz="2800" i="1" dirty="0" err="1"/>
              <a:t>Isaja</a:t>
            </a:r>
            <a:r>
              <a:rPr lang="lv-LV" sz="2800" i="1" dirty="0"/>
              <a:t> sakne kļūs par karogu tautām, tad tautas meklēs viņu un būs viņa </a:t>
            </a:r>
            <a:r>
              <a:rPr lang="lv-LV" sz="2800" i="1" dirty="0" err="1"/>
              <a:t>miervieta</a:t>
            </a:r>
            <a:r>
              <a:rPr lang="lv-LV" sz="2800" i="1" dirty="0"/>
              <a:t> godā!</a:t>
            </a:r>
          </a:p>
        </p:txBody>
      </p:sp>
      <p:sp>
        <p:nvSpPr>
          <p:cNvPr id="7172" name="Slide Number Placeholder 3"/>
          <p:cNvSpPr>
            <a:spLocks noGrp="1"/>
          </p:cNvSpPr>
          <p:nvPr>
            <p:ph type="sldNum" sz="quarter" idx="12"/>
          </p:nvPr>
        </p:nvSpPr>
        <p:spPr>
          <a:noFill/>
        </p:spPr>
        <p:txBody>
          <a:bodyPr/>
          <a:lstStyle/>
          <a:p>
            <a:fld id="{69FDED5A-73EA-479E-89EB-9D29A271FCAB}" type="slidenum">
              <a:rPr lang="lv-LV" smtClean="0"/>
              <a:pPr/>
              <a:t>14</a:t>
            </a:fld>
            <a:endParaRPr lang="lv-LV"/>
          </a:p>
        </p:txBody>
      </p:sp>
      <p:pic>
        <p:nvPicPr>
          <p:cNvPr id="3" name="Picture 2">
            <a:extLst>
              <a:ext uri="{FF2B5EF4-FFF2-40B4-BE49-F238E27FC236}">
                <a16:creationId xmlns:a16="http://schemas.microsoft.com/office/drawing/2014/main" xmlns="" id="{949DA670-A608-4C65-B154-46815DEF7DD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080260"/>
            <a:ext cx="9144000" cy="4777740"/>
          </a:xfrm>
          <a:prstGeom prst="rect">
            <a:avLst/>
          </a:prstGeom>
          <a:ln>
            <a:noFill/>
          </a:ln>
          <a:effectLst>
            <a:softEdge rad="112500"/>
          </a:effectLst>
        </p:spPr>
      </p:pic>
      <p:sp>
        <p:nvSpPr>
          <p:cNvPr id="6" name="Rectangle 2">
            <a:extLst>
              <a:ext uri="{FF2B5EF4-FFF2-40B4-BE49-F238E27FC236}">
                <a16:creationId xmlns:a16="http://schemas.microsoft.com/office/drawing/2014/main" xmlns="" id="{D35885B1-3627-4A17-833F-EB0022C69861}"/>
              </a:ext>
            </a:extLst>
          </p:cNvPr>
          <p:cNvSpPr txBox="1">
            <a:spLocks noChangeArrowheads="1"/>
          </p:cNvSpPr>
          <p:nvPr/>
        </p:nvSpPr>
        <p:spPr bwMode="auto">
          <a:xfrm>
            <a:off x="0" y="0"/>
            <a:ext cx="9144000"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lv-LV" altLang="lv-LV" b="1" kern="0" dirty="0">
                <a:solidFill>
                  <a:schemeClr val="tx1"/>
                </a:solidFill>
              </a:rPr>
              <a:t>Jēzum Kristum ticēs visās tautās</a:t>
            </a:r>
          </a:p>
        </p:txBody>
      </p:sp>
    </p:spTree>
    <p:extLst>
      <p:ext uri="{BB962C8B-B14F-4D97-AF65-F5344CB8AC3E}">
        <p14:creationId xmlns:p14="http://schemas.microsoft.com/office/powerpoint/2010/main" xmlns="" val="319586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468313" y="0"/>
            <a:ext cx="8229600" cy="714375"/>
          </a:xfrm>
        </p:spPr>
        <p:txBody>
          <a:bodyPr/>
          <a:lstStyle/>
          <a:p>
            <a:pPr eaLnBrk="1" hangingPunct="1"/>
            <a:r>
              <a:rPr lang="lv-LV" altLang="lv-LV" b="1" dirty="0">
                <a:solidFill>
                  <a:schemeClr val="tx1"/>
                </a:solidFill>
              </a:rPr>
              <a:t>Kopsavilkums</a:t>
            </a:r>
          </a:p>
        </p:txBody>
      </p:sp>
      <p:sp>
        <p:nvSpPr>
          <p:cNvPr id="7" name="Rectangle 6"/>
          <p:cNvSpPr>
            <a:spLocks noChangeArrowheads="1"/>
          </p:cNvSpPr>
          <p:nvPr/>
        </p:nvSpPr>
        <p:spPr bwMode="auto">
          <a:xfrm>
            <a:off x="0" y="642938"/>
            <a:ext cx="6143625" cy="612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lv-LV" altLang="lv-LV" sz="2800" b="1"/>
              <a:t>Pravietis</a:t>
            </a:r>
            <a:r>
              <a:rPr lang="lv-LV" altLang="lv-LV" sz="2800"/>
              <a:t> </a:t>
            </a:r>
            <a:r>
              <a:rPr lang="lv-LV" altLang="lv-LV" sz="2800" b="1"/>
              <a:t>Jesaja</a:t>
            </a:r>
            <a:r>
              <a:rPr lang="lv-LV" altLang="lv-LV" sz="2800"/>
              <a:t> dod </a:t>
            </a:r>
            <a:r>
              <a:rPr lang="lv-LV" altLang="lv-LV" sz="2800" b="1"/>
              <a:t>tautai cerību grūtā brīdī </a:t>
            </a:r>
            <a:r>
              <a:rPr lang="lv-LV" altLang="lv-LV" sz="2800"/>
              <a:t>iekš </a:t>
            </a:r>
            <a:r>
              <a:rPr lang="lv-LV" altLang="lv-LV" sz="2800" b="1"/>
              <a:t>gaidāmā</a:t>
            </a:r>
            <a:r>
              <a:rPr lang="lv-LV" altLang="lv-LV" sz="2800"/>
              <a:t> </a:t>
            </a:r>
            <a:r>
              <a:rPr lang="lv-LV" altLang="lv-LV" sz="2800" b="1"/>
              <a:t>Mesijas</a:t>
            </a:r>
            <a:r>
              <a:rPr lang="lv-LV" altLang="lv-LV" sz="2800"/>
              <a:t> – </a:t>
            </a:r>
            <a:r>
              <a:rPr lang="lv-LV" altLang="lv-LV" sz="2800" b="1"/>
              <a:t>Jēzus Kristus!</a:t>
            </a:r>
          </a:p>
          <a:p>
            <a:pPr eaLnBrk="1" hangingPunct="1">
              <a:buFontTx/>
              <a:buChar char="•"/>
            </a:pPr>
            <a:r>
              <a:rPr lang="lv-LV" altLang="lv-LV" sz="2800"/>
              <a:t>Viņš </a:t>
            </a:r>
            <a:r>
              <a:rPr lang="lv-LV" altLang="lv-LV" sz="2800" b="1"/>
              <a:t>jau 700 gadu pirms </a:t>
            </a:r>
            <a:r>
              <a:rPr lang="lv-LV" altLang="lv-LV" sz="2800"/>
              <a:t>Kristus nākšanas </a:t>
            </a:r>
            <a:r>
              <a:rPr lang="lv-LV" altLang="lv-LV" sz="2800" b="1"/>
              <a:t>runā</a:t>
            </a:r>
            <a:r>
              <a:rPr lang="lv-LV" altLang="lv-LV" sz="2800"/>
              <a:t> par tām </a:t>
            </a:r>
            <a:r>
              <a:rPr lang="lv-LV" altLang="lv-LV" sz="2800" b="1"/>
              <a:t>zīmēm</a:t>
            </a:r>
            <a:r>
              <a:rPr lang="lv-LV" altLang="lv-LV" sz="2800"/>
              <a:t>, kas pavadīs </a:t>
            </a:r>
            <a:r>
              <a:rPr lang="lv-LV" altLang="lv-LV" sz="2800" b="1"/>
              <a:t>Kristus ienākšanu pasaulē</a:t>
            </a:r>
            <a:r>
              <a:rPr lang="lv-LV" altLang="lv-LV" sz="2800"/>
              <a:t>!</a:t>
            </a:r>
          </a:p>
          <a:p>
            <a:pPr eaLnBrk="1" hangingPunct="1">
              <a:buFontTx/>
              <a:buChar char="•"/>
            </a:pPr>
            <a:r>
              <a:rPr lang="lv-LV" altLang="lv-LV" sz="2800" b="1"/>
              <a:t>Nekas cits </a:t>
            </a:r>
            <a:r>
              <a:rPr lang="lv-LV" altLang="lv-LV" sz="2800"/>
              <a:t>tādu </a:t>
            </a:r>
            <a:r>
              <a:rPr lang="lv-LV" altLang="lv-LV" sz="2800" b="1"/>
              <a:t>piepildījumu</a:t>
            </a:r>
            <a:r>
              <a:rPr lang="lv-LV" altLang="lv-LV" sz="2800"/>
              <a:t> mūsu </a:t>
            </a:r>
            <a:r>
              <a:rPr lang="lv-LV" altLang="lv-LV" sz="2800" b="1"/>
              <a:t>dvēseles</a:t>
            </a:r>
            <a:r>
              <a:rPr lang="lv-LV" altLang="lv-LV" sz="2800"/>
              <a:t> </a:t>
            </a:r>
            <a:r>
              <a:rPr lang="lv-LV" altLang="lv-LV" sz="2800" b="1"/>
              <a:t>tuksnesim</a:t>
            </a:r>
            <a:r>
              <a:rPr lang="lv-LV" altLang="lv-LV" sz="2800"/>
              <a:t>, tādu </a:t>
            </a:r>
            <a:r>
              <a:rPr lang="lv-LV" altLang="lv-LV" sz="2800" b="1"/>
              <a:t>veldzi</a:t>
            </a:r>
            <a:r>
              <a:rPr lang="lv-LV" altLang="lv-LV" sz="2800"/>
              <a:t> mūsu </a:t>
            </a:r>
            <a:r>
              <a:rPr lang="lv-LV" altLang="lv-LV" sz="2800" b="1"/>
              <a:t>izslāpušajām</a:t>
            </a:r>
            <a:r>
              <a:rPr lang="lv-LV" altLang="lv-LV" sz="2800"/>
              <a:t> </a:t>
            </a:r>
            <a:r>
              <a:rPr lang="lv-LV" altLang="lv-LV" sz="2800" b="1"/>
              <a:t>sirdīm</a:t>
            </a:r>
            <a:r>
              <a:rPr lang="lv-LV" altLang="lv-LV" sz="2800"/>
              <a:t> pēc </a:t>
            </a:r>
            <a:r>
              <a:rPr lang="lv-LV" altLang="lv-LV" sz="2800" b="1"/>
              <a:t>taisnības</a:t>
            </a:r>
            <a:r>
              <a:rPr lang="lv-LV" altLang="lv-LV" sz="2800"/>
              <a:t> nevar dot – kā vien </a:t>
            </a:r>
            <a:r>
              <a:rPr lang="lv-LV" altLang="lv-LV" sz="2800" b="1"/>
              <a:t>Jēzus Kristus mācība </a:t>
            </a:r>
            <a:r>
              <a:rPr lang="lv-LV" altLang="lv-LV" sz="2800"/>
              <a:t>un </a:t>
            </a:r>
            <a:r>
              <a:rPr lang="lv-LV" altLang="lv-LV" sz="2800" b="1"/>
              <a:t>klātbūtne</a:t>
            </a:r>
            <a:r>
              <a:rPr lang="lv-LV" altLang="lv-LV" sz="2800"/>
              <a:t> – </a:t>
            </a:r>
            <a:r>
              <a:rPr lang="lv-LV" altLang="lv-LV" sz="2800" b="1"/>
              <a:t>Bībelē</a:t>
            </a:r>
            <a:r>
              <a:rPr lang="lv-LV" altLang="lv-LV" sz="2800"/>
              <a:t> un </a:t>
            </a:r>
            <a:r>
              <a:rPr lang="lv-LV" altLang="lv-LV" sz="2800" b="1"/>
              <a:t>vakarēdienā</a:t>
            </a:r>
            <a:r>
              <a:rPr lang="lv-LV" altLang="lv-LV" sz="2800"/>
              <a:t>!</a:t>
            </a:r>
            <a:endParaRPr lang="lv-LV" altLang="lv-LV" sz="2800" b="1"/>
          </a:p>
          <a:p>
            <a:pPr eaLnBrk="1" hangingPunct="1">
              <a:buFontTx/>
              <a:buChar char="•"/>
            </a:pPr>
            <a:r>
              <a:rPr lang="lv-LV" altLang="lv-LV" sz="2800"/>
              <a:t>Un visiem </a:t>
            </a:r>
            <a:r>
              <a:rPr lang="lv-LV" altLang="lv-LV" sz="2800" b="1"/>
              <a:t>izpirktajiem</a:t>
            </a:r>
            <a:r>
              <a:rPr lang="lv-LV" altLang="lv-LV" sz="2800"/>
              <a:t> Dievs </a:t>
            </a:r>
            <a:r>
              <a:rPr lang="lv-LV" altLang="lv-LV" sz="2800" b="1"/>
              <a:t>apsola</a:t>
            </a:r>
            <a:r>
              <a:rPr lang="lv-LV" altLang="lv-LV" sz="2800"/>
              <a:t> </a:t>
            </a:r>
            <a:r>
              <a:rPr lang="lv-LV" altLang="lv-LV" sz="2800" b="1"/>
              <a:t>brīnišķīgu</a:t>
            </a:r>
            <a:r>
              <a:rPr lang="lv-LV" altLang="lv-LV" sz="2800"/>
              <a:t> </a:t>
            </a:r>
            <a:r>
              <a:rPr lang="lv-LV" altLang="lv-LV" sz="2800" b="1"/>
              <a:t>Debesu Ciānu</a:t>
            </a:r>
            <a:r>
              <a:rPr lang="lv-LV" altLang="lv-LV" sz="2800"/>
              <a:t>. Āmen</a:t>
            </a:r>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66C422-1695-47F6-8D8B-B85DBC866311}" type="slidenum">
              <a:rPr lang="lv-LV" altLang="lv-LV"/>
              <a:pPr eaLnBrk="1" hangingPunct="1"/>
              <a:t>15</a:t>
            </a:fld>
            <a:endParaRPr lang="lv-LV" altLang="lv-LV"/>
          </a:p>
        </p:txBody>
      </p:sp>
      <p:pic>
        <p:nvPicPr>
          <p:cNvPr id="6" name="Picture 7" descr="jesus-god-heaven"/>
          <p:cNvPicPr>
            <a:picLocks noChangeAspect="1" noChangeArrowheads="1"/>
          </p:cNvPicPr>
          <p:nvPr/>
        </p:nvPicPr>
        <p:blipFill>
          <a:blip r:embed="rId2" cstate="print"/>
          <a:srcRect/>
          <a:stretch>
            <a:fillRect/>
          </a:stretch>
        </p:blipFill>
        <p:spPr bwMode="auto">
          <a:xfrm>
            <a:off x="5929322" y="785795"/>
            <a:ext cx="3214678" cy="501810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nodeType="afterGroup">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BIBLE016"/>
          <p:cNvPicPr>
            <a:picLocks noChangeAspect="1" noChangeArrowheads="1"/>
          </p:cNvPicPr>
          <p:nvPr/>
        </p:nvPicPr>
        <p:blipFill>
          <a:blip r:embed="rId2" cstate="print"/>
          <a:srcRect/>
          <a:stretch>
            <a:fillRect/>
          </a:stretch>
        </p:blipFill>
        <p:spPr bwMode="auto">
          <a:xfrm>
            <a:off x="4040188" y="765175"/>
            <a:ext cx="5103812" cy="6092825"/>
          </a:xfrm>
          <a:prstGeom prst="rect">
            <a:avLst/>
          </a:prstGeom>
          <a:noFill/>
          <a:ln w="9525">
            <a:noFill/>
            <a:miter lim="800000"/>
            <a:headEnd/>
            <a:tailEnd/>
          </a:ln>
        </p:spPr>
      </p:pic>
      <p:sp>
        <p:nvSpPr>
          <p:cNvPr id="10243" name="Rectangle 2"/>
          <p:cNvSpPr>
            <a:spLocks noGrp="1" noChangeArrowheads="1"/>
          </p:cNvSpPr>
          <p:nvPr>
            <p:ph type="title"/>
          </p:nvPr>
        </p:nvSpPr>
        <p:spPr>
          <a:xfrm>
            <a:off x="107950" y="2924175"/>
            <a:ext cx="5184775" cy="1143000"/>
          </a:xfrm>
        </p:spPr>
        <p:txBody>
          <a:bodyPr/>
          <a:lstStyle/>
          <a:p>
            <a:pPr eaLnBrk="1" hangingPunct="1"/>
            <a:r>
              <a:rPr lang="lv-LV" sz="5400"/>
              <a:t>Un Dieva miers, kas ir augstāks par visu saprašanu lai pasargā jūsu sirdis un jūsu domas. </a:t>
            </a:r>
            <a:r>
              <a:rPr lang="lv-LV" sz="5400" b="1"/>
              <a:t>Āmen</a:t>
            </a:r>
            <a:br>
              <a:rPr lang="lv-LV" sz="5400" b="1"/>
            </a:br>
            <a:endParaRPr lang="lv-LV" sz="5400" b="1"/>
          </a:p>
        </p:txBody>
      </p:sp>
      <p:sp>
        <p:nvSpPr>
          <p:cNvPr id="10244" name="Slide Number Placeholder 3"/>
          <p:cNvSpPr>
            <a:spLocks noGrp="1"/>
          </p:cNvSpPr>
          <p:nvPr>
            <p:ph type="sldNum" sz="quarter" idx="12"/>
          </p:nvPr>
        </p:nvSpPr>
        <p:spPr>
          <a:noFill/>
        </p:spPr>
        <p:txBody>
          <a:bodyPr/>
          <a:lstStyle/>
          <a:p>
            <a:fld id="{D948A3B6-03F9-4D4B-AFCD-FAE86AB3ABA3}" type="slidenum">
              <a:rPr lang="lv-LV" smtClean="0"/>
              <a:pPr/>
              <a:t>16</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8" y="-142900"/>
            <a:ext cx="8964612" cy="1071563"/>
          </a:xfrm>
        </p:spPr>
        <p:txBody>
          <a:bodyPr/>
          <a:lstStyle/>
          <a:p>
            <a:pPr eaLnBrk="1" hangingPunct="1"/>
            <a:r>
              <a:rPr lang="lv-LV" sz="3600" b="1" dirty="0"/>
              <a:t>Jes.11:1-10 Glābējs nāk</a:t>
            </a:r>
          </a:p>
        </p:txBody>
      </p:sp>
      <p:pic>
        <p:nvPicPr>
          <p:cNvPr id="3075" name="Picture 3" descr="DOVE019"/>
          <p:cNvPicPr>
            <a:picLocks noChangeAspect="1" noChangeArrowheads="1"/>
          </p:cNvPicPr>
          <p:nvPr/>
        </p:nvPicPr>
        <p:blipFill>
          <a:blip r:embed="rId2" cstate="print"/>
          <a:srcRect/>
          <a:stretch>
            <a:fillRect/>
          </a:stretch>
        </p:blipFill>
        <p:spPr bwMode="auto">
          <a:xfrm>
            <a:off x="-17463" y="-71462"/>
            <a:ext cx="485776" cy="692150"/>
          </a:xfrm>
          <a:prstGeom prst="rect">
            <a:avLst/>
          </a:prstGeom>
          <a:noFill/>
          <a:ln w="9525">
            <a:noFill/>
            <a:miter lim="800000"/>
            <a:headEnd/>
            <a:tailEnd/>
          </a:ln>
        </p:spPr>
      </p:pic>
      <p:sp>
        <p:nvSpPr>
          <p:cNvPr id="3076" name="Slide Number Placeholder 5"/>
          <p:cNvSpPr>
            <a:spLocks noGrp="1"/>
          </p:cNvSpPr>
          <p:nvPr>
            <p:ph type="sldNum" sz="quarter" idx="12"/>
          </p:nvPr>
        </p:nvSpPr>
        <p:spPr>
          <a:noFill/>
        </p:spPr>
        <p:txBody>
          <a:bodyPr/>
          <a:lstStyle/>
          <a:p>
            <a:fld id="{5373C76A-A643-4B96-9DD0-A5192EF45F74}" type="slidenum">
              <a:rPr lang="lv-LV" smtClean="0"/>
              <a:pPr/>
              <a:t>2</a:t>
            </a:fld>
            <a:endParaRPr lang="lv-LV"/>
          </a:p>
        </p:txBody>
      </p:sp>
      <p:sp>
        <p:nvSpPr>
          <p:cNvPr id="3077" name="Rectangle 6"/>
          <p:cNvSpPr>
            <a:spLocks noChangeArrowheads="1"/>
          </p:cNvSpPr>
          <p:nvPr/>
        </p:nvSpPr>
        <p:spPr bwMode="auto">
          <a:xfrm>
            <a:off x="0" y="642918"/>
            <a:ext cx="9144000" cy="5847755"/>
          </a:xfrm>
          <a:prstGeom prst="rect">
            <a:avLst/>
          </a:prstGeom>
          <a:noFill/>
          <a:ln w="9525">
            <a:noFill/>
            <a:miter lim="800000"/>
            <a:headEnd/>
            <a:tailEnd/>
          </a:ln>
        </p:spPr>
        <p:txBody>
          <a:bodyPr>
            <a:spAutoFit/>
          </a:bodyPr>
          <a:lstStyle/>
          <a:p>
            <a:pPr algn="just"/>
            <a:r>
              <a:rPr lang="lv-LV" sz="2200" dirty="0"/>
              <a:t>1 Zars riesīsies no </a:t>
            </a:r>
            <a:r>
              <a:rPr lang="lv-LV" sz="2200" dirty="0" err="1"/>
              <a:t>Isaja</a:t>
            </a:r>
            <a:r>
              <a:rPr lang="lv-LV" sz="2200" dirty="0"/>
              <a:t> celma, un atvase no viņa saknēm nesīs augļus. 2 Un pār to klāsies un to sargās Tā Kunga Gars, gudrības un saprāta gars, padoma un spēka gars, atziņas un Tā Kunga bijības gars. 3 Bijība Tā Kunga priekšā būs viņam salda smarža, un viņš netiesās pēc tā, ko viņa acis redz, un nespriedīs pēc tā, ko viņa ausis dzird, 4 bet viņš tiesās nabagus pēc taisnības un cietējiem virs zemes spriedīs goda pilnu tiesu un pēc patiesības. Bet varmācīgos viņš sitīs ar savas mutes zizli un bezdievjus nonāvēs ar savu lūpu dvašu. 5 Taisnība būs viņa gurnu josta un uzticība viņa lielu aptinamā aukla. 6 Tad vilks mājos pie jēra un pantera apgulsies pie kazlēna; teļš un jauns lauva, un trekni lopi būs kopā, un mazs zēns tos ganīs. 7 Govs un lāču māte ganīsies kopā, un viņu bērni gulēs kopā, un lauva ēdīs salmus kā vērsis. 8 Zīdainis bērns rotaļāsies pie odzes alas, un </a:t>
            </a:r>
            <a:r>
              <a:rPr lang="lv-LV" sz="2200" dirty="0" err="1"/>
              <a:t>un</a:t>
            </a:r>
            <a:r>
              <a:rPr lang="lv-LV" sz="2200" dirty="0"/>
              <a:t> čūsku midzenī mazulis bāzīs roku! </a:t>
            </a:r>
            <a:r>
              <a:rPr lang="lv-LV" sz="2200" dirty="0" smtClean="0"/>
              <a:t>9 </a:t>
            </a:r>
            <a:r>
              <a:rPr lang="lv-LV" sz="2200" dirty="0"/>
              <a:t> Neviens nedarīs ļauna, nepostīs neko manā svētajā kalnā, jo zeme būs pārpilna </a:t>
            </a:r>
            <a:r>
              <a:rPr lang="lv-LV" sz="2200" dirty="0" smtClean="0"/>
              <a:t>Tā Kunga </a:t>
            </a:r>
            <a:r>
              <a:rPr lang="lv-LV" sz="2200" dirty="0"/>
              <a:t>atziņas, kā ūdens uz jūru tā </a:t>
            </a:r>
            <a:r>
              <a:rPr lang="lv-LV" sz="2200" dirty="0" smtClean="0"/>
              <a:t>plūdīs! 10 </a:t>
            </a:r>
            <a:r>
              <a:rPr lang="lv-LV" sz="2200" dirty="0"/>
              <a:t> Tā būs tajā dienā – </a:t>
            </a:r>
            <a:r>
              <a:rPr lang="lv-LV" sz="2200" dirty="0" err="1"/>
              <a:t>Isaja</a:t>
            </a:r>
            <a:r>
              <a:rPr lang="lv-LV" sz="2200" dirty="0"/>
              <a:t> sakne kļūs par karogu tautām, tad tautas meklēs viņu un būs viņa </a:t>
            </a:r>
            <a:r>
              <a:rPr lang="lv-LV" sz="2200" dirty="0" err="1"/>
              <a:t>miervieta</a:t>
            </a:r>
            <a:r>
              <a:rPr lang="lv-LV" sz="2200" dirty="0"/>
              <a:t> godā!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468313" y="0"/>
            <a:ext cx="8229600" cy="850900"/>
          </a:xfrm>
        </p:spPr>
        <p:txBody>
          <a:bodyPr/>
          <a:lstStyle/>
          <a:p>
            <a:pPr eaLnBrk="1" hangingPunct="1"/>
            <a:r>
              <a:rPr lang="lv-LV" b="1">
                <a:solidFill>
                  <a:schemeClr val="tx1"/>
                </a:solidFill>
              </a:rPr>
              <a:t>Advente – gaidīšanas laiks</a:t>
            </a:r>
          </a:p>
        </p:txBody>
      </p:sp>
      <p:sp>
        <p:nvSpPr>
          <p:cNvPr id="7" name="Rectangle 6"/>
          <p:cNvSpPr>
            <a:spLocks noChangeArrowheads="1"/>
          </p:cNvSpPr>
          <p:nvPr/>
        </p:nvSpPr>
        <p:spPr bwMode="auto">
          <a:xfrm>
            <a:off x="0" y="714375"/>
            <a:ext cx="9144000" cy="1015663"/>
          </a:xfrm>
          <a:prstGeom prst="rect">
            <a:avLst/>
          </a:prstGeom>
          <a:noFill/>
          <a:ln w="9525">
            <a:noFill/>
            <a:miter lim="800000"/>
            <a:headEnd/>
            <a:tailEnd/>
          </a:ln>
        </p:spPr>
        <p:txBody>
          <a:bodyPr>
            <a:spAutoFit/>
          </a:bodyPr>
          <a:lstStyle/>
          <a:p>
            <a:pPr>
              <a:buFontTx/>
              <a:buChar char="•"/>
            </a:pPr>
            <a:r>
              <a:rPr lang="lv-LV" sz="3000" dirty="0"/>
              <a:t>Tuvojas </a:t>
            </a:r>
            <a:r>
              <a:rPr lang="lv-LV" sz="3000" b="1" dirty="0"/>
              <a:t>Kristus piedzimšanas svētki</a:t>
            </a:r>
            <a:r>
              <a:rPr lang="lv-LV" sz="3000" dirty="0"/>
              <a:t>.</a:t>
            </a:r>
          </a:p>
          <a:p>
            <a:pPr>
              <a:buFontTx/>
              <a:buChar char="•"/>
            </a:pPr>
            <a:r>
              <a:rPr lang="lv-LV" sz="3000" dirty="0"/>
              <a:t>Jo lielāki svētki, jo </a:t>
            </a:r>
            <a:r>
              <a:rPr lang="lv-LV" sz="3000" b="1" dirty="0"/>
              <a:t>nopietnāka gatavošanās</a:t>
            </a:r>
            <a:r>
              <a:rPr lang="lv-LV" sz="3000" dirty="0"/>
              <a:t>. </a:t>
            </a:r>
          </a:p>
        </p:txBody>
      </p:sp>
      <p:sp>
        <p:nvSpPr>
          <p:cNvPr id="4100" name="AutoShape 5" descr="data:image/jpeg;base64,/9j/4AAQSkZJRgABAQAAAQABAAD/2wCEAAkGBhQSEBUUExQQEhIVEhgYEBgVFB8YEhccGB0XGBMbHhwaJyYeGRovGRkXITAgIykpLi4sFh8zNTU2NScrLSoBCQoKDgwOGg8PGiokHyUuNC8sMi4tLTIqNDUwLi8tLDUsLCw1NSktKSw2LS0qMTUqLDAsLywsNS8vLC8sLCwwNf/AABEIALAAoAMBIgACEQEDEQH/xAAcAAEAAgMBAQEAAAAAAAAAAAAABQYDBAcCCAH/xABBEAACAQMDAgQDBQMLAwUBAAABAgMABBESITEFEwYiQVEHMmEUI0KBkTNicRckNFJUcqGxstLTc3SzQ4KSwdEV/8QAGgEBAAIDAQAAAAAAAAAAAAAAAAIDAQQFBv/EADIRAAIBAgMGBAUDBQAAAAAAAAABAgMRITFBBBJRYXHwgbHB0QUTkaHxIjLhBhQVQrL/2gAMAwEAAhEDEQA/AO40pSgFKUoBSlKAUpSgFKUoBSlKAUpSgFKUoBSlKAUpSgFKUoBSlKAUpSgFKUoBSlKAUpSgFKUoBSlKAUpSgFKUoBSlKAUpSgFKUoBSlKAUqq3XxR6bHI0b3cKujFXBDZDKSGHHuDWL+VrpX9th/Rv9tAW+lc+vfjLYrdW6Jc27W7rMblyHyhUJ2QNvUl/Q/L6VJfytdK/tsP6N/toC30qofytdK/tsP6N/tq30ApSlAKUpQClKUApSlAKUpQClKUApSlAfONx/SLr/AL66/wDK9eaxz3I+13SHIb7bclc8MO6+ce+PUVkr22xtOhC3BHo9nd6UegrQvXEjdo40ABp8nA08qv54JJ9Av1rJNeZOiIqz/iPKxjjLY9ecLySPbNa97bDQsA1Huse4x3bAw0jn0znSP/cNvSs1Z70WlivPl46mZyusO+Rr3EZFg5PLoZDjgGQhsD6b19VCvlbxU2YSg05+ds8hV9f/AJED86+qRXnfimFSMVorHJ23CaXBH7SlK5RoilKUApSlAKUpQCqv408fxdNMQkinlMqysvaCnAhCFydTL6OOM8GrRXIvjt+0tP8Atuof+OGspXZOnHekkyUg+OMDkhbPqBIVWPli4cZQ/tPUVE+N/iSt50+e2js75XlTSpcR6RuDvhyfT2rnPh2YqkDtkB17D591JaFjt7EpueCuKs1XxpJo6tHYKc43bZfP5ZYv7F1D9Iv+Sn8ssX9i6h+kX/JVDpUvkou/xlPi/sQqyrO00hUgPdzuA2zrqkYjdTswzjY+9BYjGC0rD2Mh/LjB/wAax9K+V/8Ary/6zW4zYGTsByTwPevV7NCLowutEXU4JQXQxxxJGuwSNRzwo9sk/puawWSFmMra8tlY1bbSoPt6EkAnO+wrw2Z2AwRCpyc/+qRwAPWP1z67Y23rJ1CYhQqHEkh0ocZx6s2PYDP54qV1+7RZc33gufgLrPREX1RlaKeXPzKI4skbhSC2n3BbJ/Kvq4V8nXkQa2lYD7tE0W42IwpAZ/qSfX2zvua+ivH984t1t4XaO4u37UTIcOi8zSD1wqZ323ZRkEivMfFZqDVSeCtdvxd304cjkbXdyXT178CwWN/HNGJInWSNs6WU5U4JU4PqMg7itiqL8M7QWr3liqyLHDMklvqOV7c6nAB5J7kcuc+4/K9VyqNWNanGpDJq6NNqzsKUpVpgUpSgFKUoBXKPjQAbrp6sCQyXikYzsywA5xwMetdXrkXxxu+3d9MPALXKnbPzfZx/mRUo5ouoNKrFvijn9hAGzG3mikiEbb/jgzGwAG4JRVfnbSRvW9aXpVu1KcSZPbJP7VecjYDVjYr77+ta97a+fQNKiRi8DDbRMoyQfcNudv3h6itmIrOhWRQHXHcX8SNjYqeQPVWB4/OttHoYJxdln595rr1N+lRd0Z4kcho5FWN2UvkSggEjOAVcAfRc+vuYno/VLiePUJ41IOGXsqSPb1HNW04yqS3IrHw9SUq6jJRs7+BlsLTUHIeRD35c6W2OHb0OQP4ithenxl8ktIy4OHfVpP4Tp4B22OPeteHp0yAgTruzMfuByxyfxe9fidMmDs4nXU4UN9yPw5C/i+pru0oOEIxdN4Z/t4aY8TXSaSW4/t7knLKFBZiAoGSTwKi53YJJLuruAkCttpDEBdvRicMc/wBUe1ep+mzOMNOpGQSOwMHHAPm3H0rWu3lSe3WSVXVpCfkCbqAB6nPzVOtUlb9UWllpm8L56XFSb1TS8NcOJtdYi0WbqMkLEFGedtIH+Vdbs7v7Te3HUCyvbwq1vYqrBlOlv5xJxganAUMDuo3yNNcn6/8A0WX+5/8AYrqHToVs7Y9OkURSxhuwQvbS6VTkyJ/WbGNaZJB33BBPiP63dRUYxprB2UuSuzXrRi9ogpZfyZ5b8W0lr1BiNCo1tfNpJIjdgUckZOFlUZwN+4TnbfpNcYv+9PYGwhXvXVwyCYqCY4EJAMkrD5M6CQNycHANdnFcj4F8xbM4zyUnu9M/pe9jT2+EYbRKMeIpSldw0hSlKAUpSgFce+PduXmsMZyqXjbDLHSsBOn9/Hy/vYrsNcs+MX9M6d/cvP8ATb1KOLRdQjvVIp8Sg2UqzxaHySAuc7MQQGik24JXDZ2wc+1a0kRVgZdSOCQtxGAdS7YEu223JI0+XIIr1GGR3VMs0LKdPBaKQFhH7bHVp4xgDbJqVgnDqGU5B/UfQ+x9xyDW2sT0UVvqzz78u8yAv+rP25FL2UitG4BSfSwGluVbUWJ9Avr/ABzUN4eYxx61AJIJCj5nVT94PQahlWHOxYZ9rT1PpkQglIihBETkERrkYU49KgxbaUidcBmii0E5AEgC4yRwrJlT9VWtrZIS33Ph337GrVhNTUm8kTiOCAQcggEH3B3B/SvVRtvJpGtAeyR5kA80bAkNgDnflRxyNq34ZldQykMp4IORXpKdRSzz7y5GzGVz3UD4jt9csAw7ftCQhw+wTcZ9RzU9UX1J2FxBpCk4l2JxnZMgH3xxVW1xUqVnxX/SK66ThZ8V5owXlxLJbshgl7jIAT5dOdsnnjb2rpXjD4j219aSQtY3xfBa3YiMduUA9pwRJlcN6j0yPWqZBOHUMpyD+o9wR6H6VkrWrfD4bRaU5N4cvYqqbLGraTk/sWXwH8QYbG1VJLO+kuWwbqXyO0hGQnmd9WkLgAcDfHJzZf5bIf7H1D9Iv+Sua1+FsDJ2A5zx9aoXwailZN/b2K3sEOLO8+FPEyX9sJ40kjUu6aZMawUOlvlJHI96mKonwYYHpYIwQbm4wRx+0ar3Xm5K0mkcaSs7ClKVEwa7dQjEoiMkYlZdSxlx3Cozkhc5I2O+PSvc10iFQzKpdtMYLAFjgnAzycAnA9jUB4w8Cw34ViXguYwfs9xESssZOcbggsuT8ufU4IyTXNvEni97aNrTqcsPUIWfEc9jMiXsDxE6C8eRiTUobPAOoEtsAB22uWfGL+mdO/uXn+m3qp9G+NFxBdkzTJf2YCRkxr25DsNEoV8aWOcOucZB+hOh1bx+9+9qZlQyW/2pGePyrKXWMR4VyGRyYm8pwNxj1AlB/qRbs04/OjjqjGJD9uK52NqCR9RIQD+jN+tZG+6mB30THB9Qsnoedgy5B25Ue5qPtuqxtI9we4ipGsTBh5gS7MSVGSB8ozx83tUp1CDuwsFIyVzERj5h5oyDxyBv7GttO6wPRxkpRbi76rvnifvVf6PL/wBGT/S1RtpCHt41YZUxJkHg+Va3r2bXau4yA1uzDPOGQkf51B9O6uGjhSPDOVUOP6gUAMTj+Gw+orp/D5wjOSlqvqRqSipq+qP1S8cmSMyHAz6Tqu677ASgH+B3/LYWFH1GJjE+fPgYOf30O3Iz6E45rYnaNyYmILEatIzqA9DkfKc8H+FR9vLFI7KzK7ov7VG0kr9WXHmAGfUeXI9cdJpQe7dNN8deuafnrji6mlF2v379557p72/7BtvKfMm/1HmyOOCKjLiHu3EKSsjMok1CPUoU4UjzHfPB9MYG3vuxvE6FhNI0a/Oe4QNsHfYH24qP+2oJIDAmpR3lRV2yTpAO/ClvU+1V1pRaV3hda3/2Wmv3IVGrK7ww1vqjehiJbGspOoGv1WRdgrFc4IIHocg7Z9K2BNMDgxo49WR8e+PK+Men4jWrf38e2cZTOuRWH3ZI3Cn8b/u44G4qNu+rzCPGtA2oqdKgY9RqYkqrYB8q1CrtVKg7Nu/LX64X5+uBXV2mnRaTbu8ra98fUl7i/deVRM/JqfU7f1sIgJb+GRyKxfY2fU87MIxv2/lXCg5LAZP1xk8fkMFlqlbMeUGkCWfHnkIAHk1cLkZzj8qzy7qixEYye0Cch2G5c+pRTk/ViDwBmze31vSu1pz8rr8Ylt97F4rTvXvM7T8FhjpQ20/zm4222+8bbbb9Ktdx4itkiklaeARxMVmbuLpRhypwdn/d5+lfMl54tmayXp660hFxO05Rtcsw1hlUqBlQN+Thjv8AhqIhl7ifZ0JeI5kWPuaY1lcKoODjUwRQM45z6GvJVHaTPOVa0YSZ9ZXfiK3ithcySoluVVhIxwpD4KEeu+RgfWt6GXUobDLkA4YYYZ3wR6GvmvwY1xLJbYtZLn7E5ZIVMceg+UllAOsAsIyXKtk/Wu8eHPEU9wxWexubQhSdTsjRncAKCDq1bk/LjynfjMLmYzUifrn/AI58BQykyGexsbdsC4ZrOHuuWYlyJ5CNDMCBnBOd984qe6l46ghuvspS6efQr6Yrd3BViAGyBjTk4J4B2Nc08U+M7+1DCWazuo9I70F3aLCxBPPbDsWUbHnf2rJMqPiqPplmxt7Rpb5sDWWeFbXgnBkRQ7sNvlYfN82QRVTglOMwiZif27FgXI4OE3wQcEN6H9atXiDxVFNH5rDpOADpKQvbE50nylZFLnjgHn61XTelDrMdvbKMaUC65uORrJcccscb1B8jQqShJb1O3TFfyzx9q0OUPdkEisB93ibB2IIYYcHc/wB4auazdN65NbALpjaMDdS2lhsG21bj2wBjOf41L9K8G3F/mZgEhRQwluD2rRVPBZwAHJO2E404J4rRu7K3EzyCQaRgRiceYgbFzHnUATkqpLEDGSTxlSccSVPaauz2nd3+t3yXnhbqRx6nohZQVMciRgoGznTp7v1RiTzjffnANe+j3yKrEMkTEEzMcazucCNeANx/httXqXEkcsraSqArCpXQAWxk498Fcbnge1bB8ISvFaxxR65Lhe5A2kIHyH1oGJwxVkA3x8y8ahmynVlDGLxy6dCdKvUcbJtNYX4dL94mswRSWLqWk8qxrLyOfvXz/DO/pj+HqURxwDW8cjBi4jQro1n307kAZG+2NvavBa3Mf3ZjUsN45FyMnkBzgrzzn0rW7/bKriLScgnyvp4wQ6HXjO/uMetV78uLNaMqksLy5rJtcPxnxNq6m1Rqvc1jfuOFYxLzqPHmc7Y1fTGNqwx6zlYUmwi4jOkajq/ExPHlPlA4DZBG+dqBJoPLgmBicdtRIQDxyNx+W+9a8tnp7SllmgOdJ16ADsSNzpU44z7ms/Mk3e4VaW9fevw8Pok1la5gvpNDohVkVcEGT5vTGNHyjYbruSNzUjbyOADhQuhhiOJtRVsEAaho9t9yfXNaUiKCAEMcobSoddepQMbp5sH19jyK9LPpkKSMX2yAuQg4wuiXC6cb4x7UTu05EsJtOWmLvjfvryN2yijk3SOUctl0VIT9WKj5QRuBzn24mYjk6o8SMwwZW+TAPG2M+uy4B5zUOHkbHfwsJwVTuIuoDGF5UaeDsPatkdfZmCR/ZwQPMWd2RQByXAAAHqd67+zbXs1OOdvDH7XS8Xf17+z7Xs0V+lpdF7XS8WeLezuVid1iuTGjSskqxs8LhWPcEhUELup32x9Bubt4c6Hfi1huYbfpvVLZyZGhJD6C2kSqolX7uUkebSSMpkg7Z6J8Lnhgs47Y3NnLcFpJHSG4SXdyXYDGDgZ+vHJq09K6LDbBxCgjR31lF2jBwFOlRsgOASAAMknkmuFKzk2jmfJhGo5rNkL0/wAA2GuO5Wyjt5/LIABoeNsA4xGdAI4IGx35zVopSsFpQOv+FepuNSXvfkeX5N7WziTS2CVjLTSENjbub5GoEA5wp8HLRLeX7RJPcTsmXuHVXmXCkOUGlskjV82tuMHIBrotKGLHHejfDuS7IAjexsUzh5Fz1G6Ow1Sav2S6k1BMBfN8pztek+GXTgIwbSFzFurOCzk7fMScycDZsjn3NWiqP8TPiGOnxFIlaS6aPWMIWWJM6e6+NsavKASAWxnahjdSxsUn4keJLFpVSGSTqAjUAWiTCPpsYCYV2Ma+cKyodOsYzsRxXN7zqs87AsYUha4CdqNQkLac4zjBkAAwpkLNkk5yTny1wNOgoEMhLyBQFkEYyzFtIwGO+FAGAcACpDwp4Ye8tp3SJma0jEyLHuxaSVSECct91FL6n02zioXbNH5s6rairfh+xY/AXhW5lvoZ+z3bM3msuGHkMOx1DOfnC4/u1dPi/wCGOz0yGWzVIT0+QPHuQUQkZC5yCe4Im3/qfkbJ8LelPB0yISq6O7SSsrrpdO4xZVI98Y//ACrVNCrqVYBlYEMCMqQdiCDsRj0qSVkbdKmoQS7yPmLxb0HtXjyRQslpdQLdW5KKoiEoQkbZBVWcBlGwBBxjBNbt07qnUlujDbVoI0sP6wBAT6EqQcEV9Rda8FRTraKuIltJFMYCK2YwpjeE6s+RkwCPXAzXF+vfDMWXUHgUN2boAWEkh+6Z+Wt5Gz5cjZWxnUqHjVWGiqrRveUcyjWPUHiJEYWVSckB8nO+dIABGdjjSeKsXSvCC3PcVI42n3eOOO4V1mQEiXQowUmVmTAfSChfbKkmJm6JJFHKjEloUcvDJEhljw4XO7AhMcldwQPKVYPWDwrHLPMIoC0Er7xtFHl2dN9m1B48KWJ7eSdsg8gkRhRSbbWeqfeJO/8A8ASWruHeSaAsLhdP85gRc6ZsjBeLYhhjKNsc5yuienPIFbBlZVBnaIYbQN/Ps47RAyJsFQQNQGK6j4Mk19TR5ZbeC+EKpcFMq16mBgPDMqSRTZCNqUHOltsYq0t8OhF1SK+tH7OWcXsRyUkEmWZl5w2vBIO3qMEHU3TP9rFO676eqyOG3nw7ke2F5Zr9sibaREGZoWwNSOgAJIzs6bEYbSAwrD0npN2wGVu2MZPfiRh3xvgZXS0se5HmMbL5huK+lOheELWzkmktolhM5UyhdkymvTheF+dthgVJ/Y07nc0J3dGjXpGvTnVp1c6c744zWbFsqMZLHv6nCvBwswQ9r1Fun3WvVL9qht5o2JUh1SVQgxtn5ht+HJrtHSra6X9vNBMNOPJbtE5bbzEmVx77BRz+VaXiPwFZX29xAjPjGtcpLjb8S4J4HOf8akOh9EjtIFhiMhjT5e5IzsB6DLZOANgOBWSyKsrEhSlKEhSlKAVRPH3QDP3Jrydl6bbRdxYYG0SSuoJYyO2B7BADyw3BG97rxNCrqVYBlYEMGGVIOxBB2Ix6UB819N8Gd6exiKMsl7LJPKjuWkjsxo7IEnqCnd82ASQuQMV3bwd4Nj6ekoRmkaad5Hd95CCSY1LEktgHkncljgFjU39jTudzQnc0aNeka9OdWnVzpzvjjNZqGEkshSlKGRUX4j8M29/AYblBJGSCN8MpHBUjdTyNvQketSlKAoHjb4ZGe5jvrF47a/jcEswzFJjbLAA+bG2cbjY+hFc6v8BmmuRLFNb2ySIDcxJCXiWTSNXbVmAKFy5AOnSMYz6dipQw0mrM5R4di61bXAgntor+3iIeOV5gXUkEMY5JPMW87DDjOBjUBvXVIXJUEqVJAJUkEqTyMjIOONq90oErClKUMilKUApSl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5127" name="Picture 7" descr="http://kathleenmiller.typepad.com/.a/6a00e54f8e9d378834012875ee8af9970c-800wi"/>
          <p:cNvPicPr>
            <a:picLocks noChangeAspect="1" noChangeArrowheads="1"/>
          </p:cNvPicPr>
          <p:nvPr/>
        </p:nvPicPr>
        <p:blipFill>
          <a:blip r:embed="rId2" cstate="print"/>
          <a:srcRect/>
          <a:stretch>
            <a:fillRect/>
          </a:stretch>
        </p:blipFill>
        <p:spPr bwMode="auto">
          <a:xfrm>
            <a:off x="63929" y="1730038"/>
            <a:ext cx="9044575" cy="533981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127"/>
                                        </p:tgtEl>
                                        <p:attrNameLst>
                                          <p:attrName>style.visibility</p:attrName>
                                        </p:attrNameLst>
                                      </p:cBhvr>
                                      <p:to>
                                        <p:strVal val="visible"/>
                                      </p:to>
                                    </p:set>
                                    <p:animEffect transition="in" filter="fade">
                                      <p:cBhvr>
                                        <p:cTn id="11" dur="2000"/>
                                        <p:tgtEl>
                                          <p:spTgt spid="5127"/>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7" descr="http://en.lpj.org/wp-content/uploads/2012/08/Jerusalem1.jpg"/>
          <p:cNvPicPr>
            <a:picLocks noChangeAspect="1" noChangeArrowheads="1"/>
          </p:cNvPicPr>
          <p:nvPr/>
        </p:nvPicPr>
        <p:blipFill>
          <a:blip r:embed="rId2" cstate="print"/>
          <a:srcRect/>
          <a:stretch>
            <a:fillRect/>
          </a:stretch>
        </p:blipFill>
        <p:spPr bwMode="auto">
          <a:xfrm>
            <a:off x="928662" y="3629465"/>
            <a:ext cx="7358114" cy="3228535"/>
          </a:xfrm>
          <a:prstGeom prst="rect">
            <a:avLst/>
          </a:prstGeom>
          <a:ln>
            <a:noFill/>
          </a:ln>
          <a:effectLst>
            <a:softEdge rad="112500"/>
          </a:effectLst>
        </p:spPr>
      </p:pic>
      <p:sp>
        <p:nvSpPr>
          <p:cNvPr id="10243" name="Rectangle 2"/>
          <p:cNvSpPr>
            <a:spLocks noGrp="1" noChangeArrowheads="1"/>
          </p:cNvSpPr>
          <p:nvPr>
            <p:ph type="title" idx="4294967295"/>
          </p:nvPr>
        </p:nvSpPr>
        <p:spPr>
          <a:xfrm>
            <a:off x="468313" y="0"/>
            <a:ext cx="8229600" cy="850900"/>
          </a:xfrm>
        </p:spPr>
        <p:txBody>
          <a:bodyPr/>
          <a:lstStyle/>
          <a:p>
            <a:pPr eaLnBrk="1" hangingPunct="1"/>
            <a:r>
              <a:rPr lang="lv-LV" altLang="lv-LV" b="1">
                <a:solidFill>
                  <a:schemeClr val="tx1"/>
                </a:solidFill>
              </a:rPr>
              <a:t>Ievads</a:t>
            </a:r>
          </a:p>
        </p:txBody>
      </p:sp>
      <p:sp>
        <p:nvSpPr>
          <p:cNvPr id="7" name="Rectangle 6"/>
          <p:cNvSpPr>
            <a:spLocks noChangeArrowheads="1"/>
          </p:cNvSpPr>
          <p:nvPr/>
        </p:nvSpPr>
        <p:spPr bwMode="auto">
          <a:xfrm>
            <a:off x="0" y="642938"/>
            <a:ext cx="9144000"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lv-LV" altLang="lv-LV" sz="2800" b="1" dirty="0"/>
              <a:t>Jesaja</a:t>
            </a:r>
            <a:r>
              <a:rPr lang="lv-LV" altLang="lv-LV" sz="2800" dirty="0"/>
              <a:t> </a:t>
            </a:r>
            <a:r>
              <a:rPr lang="lv-LV" altLang="lv-LV" sz="2800" b="1" dirty="0"/>
              <a:t>uzrunā tautu 700 gadus pirms Kristus</a:t>
            </a:r>
            <a:r>
              <a:rPr lang="lv-LV" altLang="lv-LV" sz="2800" dirty="0"/>
              <a:t>, brīdī, kad </a:t>
            </a:r>
            <a:r>
              <a:rPr lang="lv-LV" altLang="lv-LV" sz="2800" b="1" dirty="0"/>
              <a:t>tauta</a:t>
            </a:r>
            <a:r>
              <a:rPr lang="lv-LV" altLang="lv-LV" sz="2800" dirty="0"/>
              <a:t> ir </a:t>
            </a:r>
            <a:r>
              <a:rPr lang="lv-LV" altLang="lv-LV" sz="2800" b="1" dirty="0"/>
              <a:t>visapspiestākajā</a:t>
            </a:r>
            <a:r>
              <a:rPr lang="lv-LV" altLang="lv-LV" sz="2800" dirty="0"/>
              <a:t> </a:t>
            </a:r>
            <a:r>
              <a:rPr lang="lv-LV" altLang="lv-LV" sz="2800" b="1" dirty="0"/>
              <a:t>stāvoklī</a:t>
            </a:r>
            <a:r>
              <a:rPr lang="lv-LV" altLang="lv-LV" sz="2800" dirty="0"/>
              <a:t>, </a:t>
            </a:r>
            <a:r>
              <a:rPr lang="lv-LV" altLang="lv-LV" sz="2800" b="1" dirty="0"/>
              <a:t>kaimiņu</a:t>
            </a:r>
            <a:r>
              <a:rPr lang="lv-LV" altLang="lv-LV" sz="2800" dirty="0"/>
              <a:t> </a:t>
            </a:r>
            <a:r>
              <a:rPr lang="lv-LV" altLang="lv-LV" sz="2800" b="1" dirty="0"/>
              <a:t>tautas</a:t>
            </a:r>
            <a:r>
              <a:rPr lang="lv-LV" altLang="lv-LV" sz="2800" dirty="0"/>
              <a:t> no </a:t>
            </a:r>
            <a:r>
              <a:rPr lang="lv-LV" altLang="lv-LV" sz="2800" b="1" dirty="0"/>
              <a:t>austrumiem</a:t>
            </a:r>
            <a:r>
              <a:rPr lang="lv-LV" altLang="lv-LV" sz="2800" dirty="0"/>
              <a:t> ir </a:t>
            </a:r>
            <a:r>
              <a:rPr lang="lv-LV" altLang="lv-LV" sz="2800" b="1" dirty="0"/>
              <a:t>iebrukušas</a:t>
            </a:r>
            <a:r>
              <a:rPr lang="lv-LV" altLang="lv-LV" sz="2800" dirty="0"/>
              <a:t> </a:t>
            </a:r>
            <a:r>
              <a:rPr lang="lv-LV" altLang="lv-LV" sz="2800" b="1" dirty="0"/>
              <a:t>Izraēlā</a:t>
            </a:r>
            <a:r>
              <a:rPr lang="lv-LV" altLang="lv-LV" sz="2800" dirty="0"/>
              <a:t>, to </a:t>
            </a:r>
            <a:r>
              <a:rPr lang="lv-LV" altLang="lv-LV" sz="2800" b="1" dirty="0"/>
              <a:t>okupējušas</a:t>
            </a:r>
            <a:r>
              <a:rPr lang="lv-LV" altLang="lv-LV" sz="2800" dirty="0"/>
              <a:t> un </a:t>
            </a:r>
            <a:r>
              <a:rPr lang="lv-LV" altLang="lv-LV" sz="2800" b="1" dirty="0"/>
              <a:t>visur valda izmisums</a:t>
            </a:r>
            <a:r>
              <a:rPr lang="lv-LV" altLang="lv-LV" sz="2800" dirty="0"/>
              <a:t> un </a:t>
            </a:r>
            <a:r>
              <a:rPr lang="lv-LV" altLang="lv-LV" sz="2800" b="1" dirty="0"/>
              <a:t>bēdas</a:t>
            </a:r>
            <a:r>
              <a:rPr lang="lv-LV" altLang="lv-LV" sz="2800" dirty="0"/>
              <a:t>.</a:t>
            </a:r>
          </a:p>
          <a:p>
            <a:pPr eaLnBrk="1" hangingPunct="1">
              <a:buFontTx/>
              <a:buChar char="•"/>
            </a:pPr>
            <a:r>
              <a:rPr lang="lv-LV" altLang="lv-LV" sz="2800" b="1" dirty="0"/>
              <a:t>Kas</a:t>
            </a:r>
            <a:r>
              <a:rPr lang="lv-LV" altLang="lv-LV" sz="2800" dirty="0"/>
              <a:t> lai </a:t>
            </a:r>
            <a:r>
              <a:rPr lang="lv-LV" altLang="lv-LV" sz="2800" b="1" dirty="0"/>
              <a:t>dod cerību </a:t>
            </a:r>
            <a:r>
              <a:rPr lang="lv-LV" altLang="lv-LV" sz="2800" dirty="0"/>
              <a:t>šādā </a:t>
            </a:r>
            <a:r>
              <a:rPr lang="lv-LV" altLang="lv-LV" sz="2800" b="1" dirty="0"/>
              <a:t>brīdī</a:t>
            </a:r>
            <a:r>
              <a:rPr lang="lv-LV" altLang="lv-LV" sz="2800" dirty="0"/>
              <a:t>? Un </a:t>
            </a:r>
            <a:r>
              <a:rPr lang="lv-LV" altLang="lv-LV" sz="2800" b="1" dirty="0"/>
              <a:t>cerību</a:t>
            </a:r>
            <a:r>
              <a:rPr lang="lv-LV" altLang="lv-LV" sz="2800" dirty="0"/>
              <a:t> uz ko?</a:t>
            </a:r>
          </a:p>
          <a:p>
            <a:pPr eaLnBrk="1" hangingPunct="1">
              <a:buFontTx/>
              <a:buChar char="•"/>
            </a:pPr>
            <a:r>
              <a:rPr lang="lv-LV" altLang="lv-LV" sz="2800" dirty="0"/>
              <a:t>Tā </a:t>
            </a:r>
            <a:r>
              <a:rPr lang="lv-LV" altLang="lv-LV" sz="2800" b="1" dirty="0"/>
              <a:t>Kunga kalps Jesaja</a:t>
            </a:r>
            <a:r>
              <a:rPr lang="lv-LV" altLang="lv-LV" sz="2800" dirty="0"/>
              <a:t> dod </a:t>
            </a:r>
            <a:r>
              <a:rPr lang="lv-LV" altLang="lv-LV" sz="2800" b="1" dirty="0"/>
              <a:t>tautai</a:t>
            </a:r>
            <a:r>
              <a:rPr lang="lv-LV" altLang="lv-LV" sz="2800" dirty="0"/>
              <a:t> </a:t>
            </a:r>
            <a:r>
              <a:rPr lang="lv-LV" altLang="lv-LV" sz="2800" b="1" dirty="0"/>
              <a:t>cerību</a:t>
            </a:r>
            <a:r>
              <a:rPr lang="lv-LV" altLang="lv-LV" sz="2800" dirty="0"/>
              <a:t> iekš </a:t>
            </a:r>
            <a:r>
              <a:rPr lang="lv-LV" altLang="lv-LV" sz="2800" b="1" dirty="0"/>
              <a:t>gaidāmā Mesijas </a:t>
            </a:r>
            <a:r>
              <a:rPr lang="lv-LV" altLang="lv-LV" sz="2800" dirty="0"/>
              <a:t>– </a:t>
            </a:r>
            <a:r>
              <a:rPr lang="lv-LV" altLang="lv-LV" sz="2800" b="1" dirty="0"/>
              <a:t>Jēzus Kristus!</a:t>
            </a:r>
          </a:p>
        </p:txBody>
      </p:sp>
      <p:sp>
        <p:nvSpPr>
          <p:cNvPr id="410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AADD39-5CE5-4ADA-A3E4-261843BBA112}" type="slidenum">
              <a:rPr lang="lv-LV" altLang="lv-LV"/>
              <a:pPr eaLnBrk="1" hangingPunct="1"/>
              <a:t>4</a:t>
            </a:fld>
            <a:endParaRPr lang="lv-LV" altLang="lv-LV"/>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gn="just">
              <a:buNone/>
            </a:pPr>
            <a:r>
              <a:rPr lang="lv-LV" sz="2800" i="1" dirty="0"/>
              <a:t>1 Zars riesīsies no </a:t>
            </a:r>
            <a:r>
              <a:rPr lang="lv-LV" sz="2800" i="1" dirty="0" err="1"/>
              <a:t>Isaja</a:t>
            </a:r>
            <a:r>
              <a:rPr lang="lv-LV" sz="2800" i="1" dirty="0"/>
              <a:t> celma, un atvase no viņa saknēm nesīs augļus. </a:t>
            </a:r>
          </a:p>
        </p:txBody>
      </p:sp>
      <p:sp>
        <p:nvSpPr>
          <p:cNvPr id="7" name="Rectangle 6"/>
          <p:cNvSpPr>
            <a:spLocks noChangeArrowheads="1"/>
          </p:cNvSpPr>
          <p:nvPr/>
        </p:nvSpPr>
        <p:spPr bwMode="auto">
          <a:xfrm>
            <a:off x="12304" y="838645"/>
            <a:ext cx="9240215" cy="1384995"/>
          </a:xfrm>
          <a:prstGeom prst="rect">
            <a:avLst/>
          </a:prstGeom>
          <a:noFill/>
          <a:ln w="9525">
            <a:noFill/>
            <a:miter lim="800000"/>
            <a:headEnd/>
            <a:tailEnd/>
          </a:ln>
        </p:spPr>
        <p:txBody>
          <a:bodyPr wrap="square">
            <a:spAutoFit/>
          </a:bodyPr>
          <a:lstStyle/>
          <a:p>
            <a:pPr>
              <a:buFontTx/>
              <a:buChar char="•"/>
            </a:pPr>
            <a:r>
              <a:rPr lang="lv-LV" sz="2800" b="1" dirty="0"/>
              <a:t>Dievs</a:t>
            </a:r>
            <a:r>
              <a:rPr lang="lv-LV" sz="2800" dirty="0"/>
              <a:t> liek </a:t>
            </a:r>
            <a:r>
              <a:rPr lang="lv-LV" sz="2800" b="1" dirty="0"/>
              <a:t>Jesajam iepriecināt </a:t>
            </a:r>
            <a:r>
              <a:rPr lang="lv-LV" sz="2800" dirty="0"/>
              <a:t>Viņa </a:t>
            </a:r>
            <a:r>
              <a:rPr lang="lv-LV" sz="2800" b="1" dirty="0"/>
              <a:t>tautu</a:t>
            </a:r>
            <a:r>
              <a:rPr lang="lv-LV" sz="2800" dirty="0"/>
              <a:t>. Tikai </a:t>
            </a:r>
            <a:r>
              <a:rPr lang="lv-LV" sz="2800" b="1" dirty="0"/>
              <a:t>kā</a:t>
            </a:r>
            <a:r>
              <a:rPr lang="lv-LV" sz="2800" dirty="0"/>
              <a:t>?</a:t>
            </a:r>
          </a:p>
          <a:p>
            <a:pPr>
              <a:buFontTx/>
              <a:buChar char="•"/>
            </a:pPr>
            <a:r>
              <a:rPr lang="lv-LV" sz="2800" dirty="0"/>
              <a:t>Kas var dot </a:t>
            </a:r>
            <a:r>
              <a:rPr lang="lv-LV" sz="2800" b="1" dirty="0"/>
              <a:t>īstu, patiesu dvēseles prieku</a:t>
            </a:r>
            <a:r>
              <a:rPr lang="lv-LV" sz="2800" dirty="0"/>
              <a:t>? </a:t>
            </a:r>
            <a:r>
              <a:rPr lang="lv-LV" sz="2800" dirty="0">
                <a:sym typeface="Wingdings" pitchFamily="2" charset="2"/>
              </a:rPr>
              <a:t> </a:t>
            </a:r>
            <a:r>
              <a:rPr lang="lv-LV" sz="2800" b="1" dirty="0"/>
              <a:t>Jēzus</a:t>
            </a:r>
          </a:p>
          <a:p>
            <a:pPr>
              <a:buFontTx/>
              <a:buChar char="•"/>
            </a:pPr>
            <a:r>
              <a:rPr lang="lv-LV" sz="2800" b="1" dirty="0" err="1"/>
              <a:t>Isaja</a:t>
            </a:r>
            <a:r>
              <a:rPr lang="lv-LV" sz="2800" dirty="0"/>
              <a:t> ir ķēniņa </a:t>
            </a:r>
            <a:r>
              <a:rPr lang="lv-LV" sz="2800" b="1" dirty="0"/>
              <a:t>Dāvida tēvs</a:t>
            </a:r>
            <a:r>
              <a:rPr lang="lv-LV" sz="2800" dirty="0"/>
              <a:t>. Tātad Jēzus ir </a:t>
            </a:r>
            <a:r>
              <a:rPr lang="lv-LV" sz="2800" b="1" dirty="0"/>
              <a:t>Dāvida dēls</a:t>
            </a:r>
            <a:r>
              <a:rPr lang="lv-LV" sz="2800" dirty="0"/>
              <a:t>.</a:t>
            </a:r>
          </a:p>
        </p:txBody>
      </p:sp>
      <p:sp>
        <p:nvSpPr>
          <p:cNvPr id="4100" name="Slide Number Placeholder 3"/>
          <p:cNvSpPr>
            <a:spLocks noGrp="1"/>
          </p:cNvSpPr>
          <p:nvPr>
            <p:ph type="sldNum" sz="quarter" idx="12"/>
          </p:nvPr>
        </p:nvSpPr>
        <p:spPr>
          <a:noFill/>
        </p:spPr>
        <p:txBody>
          <a:bodyPr/>
          <a:lstStyle/>
          <a:p>
            <a:fld id="{4A884830-771A-45FF-82CE-3697B98331E5}" type="slidenum">
              <a:rPr lang="lv-LV" smtClean="0"/>
              <a:pPr/>
              <a:t>5</a:t>
            </a:fld>
            <a:endParaRPr lang="lv-LV"/>
          </a:p>
        </p:txBody>
      </p:sp>
      <p:pic>
        <p:nvPicPr>
          <p:cNvPr id="8" name="Picture 7">
            <a:extLst>
              <a:ext uri="{FF2B5EF4-FFF2-40B4-BE49-F238E27FC236}">
                <a16:creationId xmlns:a16="http://schemas.microsoft.com/office/drawing/2014/main" xmlns="" id="{EFAE0DD7-5218-43F9-A4A6-DB306E9D69D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305" y="2132856"/>
            <a:ext cx="9144000" cy="472514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additive="base">
                                        <p:cTn id="2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gn="just">
              <a:buNone/>
            </a:pPr>
            <a:r>
              <a:rPr lang="lv-LV" sz="2800" i="1" dirty="0"/>
              <a:t>2 Un pār to klāsies un to sargās Tā Kunga Gars, gudrības un saprāta gars, padoma un spēka gars, atziņas un Tā Kunga bijības gars.</a:t>
            </a:r>
          </a:p>
        </p:txBody>
      </p:sp>
      <p:sp>
        <p:nvSpPr>
          <p:cNvPr id="4100" name="Slide Number Placeholder 3"/>
          <p:cNvSpPr>
            <a:spLocks noGrp="1"/>
          </p:cNvSpPr>
          <p:nvPr>
            <p:ph type="sldNum" sz="quarter" idx="12"/>
          </p:nvPr>
        </p:nvSpPr>
        <p:spPr>
          <a:noFill/>
        </p:spPr>
        <p:txBody>
          <a:bodyPr/>
          <a:lstStyle/>
          <a:p>
            <a:fld id="{4A884830-771A-45FF-82CE-3697B98331E5}" type="slidenum">
              <a:rPr lang="lv-LV" smtClean="0"/>
              <a:pPr/>
              <a:t>6</a:t>
            </a:fld>
            <a:endParaRPr lang="lv-LV"/>
          </a:p>
        </p:txBody>
      </p:sp>
      <p:pic>
        <p:nvPicPr>
          <p:cNvPr id="3" name="Picture 2">
            <a:extLst>
              <a:ext uri="{FF2B5EF4-FFF2-40B4-BE49-F238E27FC236}">
                <a16:creationId xmlns:a16="http://schemas.microsoft.com/office/drawing/2014/main" xmlns="" id="{50FC5FCA-9605-4937-92B3-65232EAC8E2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268760"/>
            <a:ext cx="9144000" cy="5589240"/>
          </a:xfrm>
          <a:prstGeom prst="rect">
            <a:avLst/>
          </a:prstGeom>
          <a:ln>
            <a:noFill/>
          </a:ln>
          <a:effectLst>
            <a:softEdge rad="112500"/>
          </a:effectLst>
        </p:spPr>
      </p:pic>
      <p:sp>
        <p:nvSpPr>
          <p:cNvPr id="6" name="Hexagon 5">
            <a:extLst>
              <a:ext uri="{FF2B5EF4-FFF2-40B4-BE49-F238E27FC236}">
                <a16:creationId xmlns:a16="http://schemas.microsoft.com/office/drawing/2014/main" xmlns="" id="{1521FFF1-DC3B-4527-A3C1-09527EDAEE40}"/>
              </a:ext>
            </a:extLst>
          </p:cNvPr>
          <p:cNvSpPr/>
          <p:nvPr/>
        </p:nvSpPr>
        <p:spPr>
          <a:xfrm>
            <a:off x="508400" y="4986513"/>
            <a:ext cx="2502532" cy="1584176"/>
          </a:xfrm>
          <a:prstGeom prst="hexagon">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b="1" dirty="0">
                <a:solidFill>
                  <a:schemeClr val="tx1"/>
                </a:solidFill>
              </a:rPr>
              <a:t>Atziņas</a:t>
            </a:r>
            <a:r>
              <a:rPr lang="lv-LV" sz="2400" b="1" dirty="0">
                <a:solidFill>
                  <a:schemeClr val="tx1"/>
                </a:solidFill>
              </a:rPr>
              <a:t> Gars</a:t>
            </a:r>
            <a:endParaRPr lang="en-US" sz="2400" b="1" dirty="0">
              <a:solidFill>
                <a:schemeClr val="tx1"/>
              </a:solidFill>
            </a:endParaRPr>
          </a:p>
        </p:txBody>
      </p:sp>
      <p:sp>
        <p:nvSpPr>
          <p:cNvPr id="8" name="Hexagon 7">
            <a:extLst>
              <a:ext uri="{FF2B5EF4-FFF2-40B4-BE49-F238E27FC236}">
                <a16:creationId xmlns:a16="http://schemas.microsoft.com/office/drawing/2014/main" xmlns="" id="{5DE98274-7242-4175-80A7-BCEF3D75141F}"/>
              </a:ext>
            </a:extLst>
          </p:cNvPr>
          <p:cNvSpPr/>
          <p:nvPr/>
        </p:nvSpPr>
        <p:spPr>
          <a:xfrm>
            <a:off x="3230217" y="4980586"/>
            <a:ext cx="2350876" cy="1584176"/>
          </a:xfrm>
          <a:prstGeom prst="hexagon">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b="1" dirty="0">
                <a:solidFill>
                  <a:schemeClr val="tx1"/>
                </a:solidFill>
              </a:rPr>
              <a:t>Spēka</a:t>
            </a:r>
            <a:r>
              <a:rPr lang="lv-LV" sz="2800" b="1" dirty="0">
                <a:solidFill>
                  <a:schemeClr val="tx1"/>
                </a:solidFill>
              </a:rPr>
              <a:t> Gars</a:t>
            </a:r>
            <a:endParaRPr lang="en-US" sz="2800" b="1" dirty="0">
              <a:solidFill>
                <a:schemeClr val="tx1"/>
              </a:solidFill>
            </a:endParaRPr>
          </a:p>
        </p:txBody>
      </p:sp>
      <p:sp>
        <p:nvSpPr>
          <p:cNvPr id="9" name="Hexagon 8">
            <a:extLst>
              <a:ext uri="{FF2B5EF4-FFF2-40B4-BE49-F238E27FC236}">
                <a16:creationId xmlns:a16="http://schemas.microsoft.com/office/drawing/2014/main" xmlns="" id="{DFE9C1CB-F6FF-4B69-B7BF-C046A77AEDED}"/>
              </a:ext>
            </a:extLst>
          </p:cNvPr>
          <p:cNvSpPr/>
          <p:nvPr/>
        </p:nvSpPr>
        <p:spPr>
          <a:xfrm>
            <a:off x="6235590" y="3212976"/>
            <a:ext cx="2746648" cy="1584176"/>
          </a:xfrm>
          <a:prstGeom prst="hexagon">
            <a:avLst/>
          </a:prstGeom>
          <a:solidFill>
            <a:schemeClr val="accent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b="1" dirty="0">
                <a:solidFill>
                  <a:schemeClr val="tx1"/>
                </a:solidFill>
              </a:rPr>
              <a:t>Saprāta </a:t>
            </a:r>
            <a:r>
              <a:rPr lang="lv-LV" sz="2400" b="1" dirty="0">
                <a:solidFill>
                  <a:schemeClr val="tx1"/>
                </a:solidFill>
              </a:rPr>
              <a:t>Gars</a:t>
            </a:r>
            <a:endParaRPr lang="en-US" sz="2400" b="1" dirty="0">
              <a:solidFill>
                <a:schemeClr val="tx1"/>
              </a:solidFill>
            </a:endParaRPr>
          </a:p>
        </p:txBody>
      </p:sp>
      <p:sp>
        <p:nvSpPr>
          <p:cNvPr id="11" name="Hexagon 10">
            <a:extLst>
              <a:ext uri="{FF2B5EF4-FFF2-40B4-BE49-F238E27FC236}">
                <a16:creationId xmlns:a16="http://schemas.microsoft.com/office/drawing/2014/main" xmlns="" id="{CDDA0941-69C1-4750-AD00-7BA1512F5A94}"/>
              </a:ext>
            </a:extLst>
          </p:cNvPr>
          <p:cNvSpPr/>
          <p:nvPr/>
        </p:nvSpPr>
        <p:spPr>
          <a:xfrm>
            <a:off x="5675380" y="4980586"/>
            <a:ext cx="2746648" cy="1584176"/>
          </a:xfrm>
          <a:prstGeom prst="hexagon">
            <a:avLst/>
          </a:prstGeom>
          <a:solidFill>
            <a:schemeClr val="accent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b="1" dirty="0">
                <a:solidFill>
                  <a:schemeClr val="tx1"/>
                </a:solidFill>
              </a:rPr>
              <a:t>Padoma </a:t>
            </a:r>
            <a:r>
              <a:rPr lang="lv-LV" sz="2400" b="1" dirty="0">
                <a:solidFill>
                  <a:schemeClr val="tx1"/>
                </a:solidFill>
              </a:rPr>
              <a:t>Gars</a:t>
            </a:r>
            <a:endParaRPr lang="en-US" sz="2400" b="1" dirty="0">
              <a:solidFill>
                <a:schemeClr val="tx1"/>
              </a:solidFill>
            </a:endParaRPr>
          </a:p>
        </p:txBody>
      </p:sp>
      <p:sp>
        <p:nvSpPr>
          <p:cNvPr id="12" name="Hexagon 11">
            <a:extLst>
              <a:ext uri="{FF2B5EF4-FFF2-40B4-BE49-F238E27FC236}">
                <a16:creationId xmlns:a16="http://schemas.microsoft.com/office/drawing/2014/main" xmlns="" id="{0ECFFD17-6009-401D-B1FD-AE6446463DEA}"/>
              </a:ext>
            </a:extLst>
          </p:cNvPr>
          <p:cNvSpPr/>
          <p:nvPr/>
        </p:nvSpPr>
        <p:spPr>
          <a:xfrm>
            <a:off x="5796136" y="1412776"/>
            <a:ext cx="2746648" cy="1584176"/>
          </a:xfrm>
          <a:prstGeom prst="hexagon">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b="1" dirty="0">
                <a:solidFill>
                  <a:schemeClr val="tx1"/>
                </a:solidFill>
              </a:rPr>
              <a:t>Gudrības</a:t>
            </a:r>
            <a:r>
              <a:rPr lang="lv-LV" sz="2400" b="1" dirty="0">
                <a:solidFill>
                  <a:schemeClr val="tx1"/>
                </a:solidFill>
              </a:rPr>
              <a:t> Gars</a:t>
            </a:r>
            <a:endParaRPr lang="en-US" sz="2400" b="1" dirty="0">
              <a:solidFill>
                <a:schemeClr val="tx1"/>
              </a:solidFill>
            </a:endParaRPr>
          </a:p>
        </p:txBody>
      </p:sp>
      <p:sp>
        <p:nvSpPr>
          <p:cNvPr id="13" name="Hexagon 12">
            <a:extLst>
              <a:ext uri="{FF2B5EF4-FFF2-40B4-BE49-F238E27FC236}">
                <a16:creationId xmlns:a16="http://schemas.microsoft.com/office/drawing/2014/main" xmlns="" id="{C19DB65D-622C-41C2-A475-C5238FB5B944}"/>
              </a:ext>
            </a:extLst>
          </p:cNvPr>
          <p:cNvSpPr/>
          <p:nvPr/>
        </p:nvSpPr>
        <p:spPr>
          <a:xfrm>
            <a:off x="216024" y="1412776"/>
            <a:ext cx="2987824" cy="1584176"/>
          </a:xfrm>
          <a:prstGeom prst="hexagon">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b="1" dirty="0">
                <a:solidFill>
                  <a:schemeClr val="tx1"/>
                </a:solidFill>
              </a:rPr>
              <a:t>Tā Kunga </a:t>
            </a:r>
            <a:r>
              <a:rPr lang="lv-LV" sz="2400" b="1" dirty="0">
                <a:solidFill>
                  <a:schemeClr val="tx1"/>
                </a:solidFill>
              </a:rPr>
              <a:t>Gars</a:t>
            </a:r>
            <a:endParaRPr lang="en-US" sz="2400" b="1" dirty="0">
              <a:solidFill>
                <a:schemeClr val="tx1"/>
              </a:solidFill>
            </a:endParaRPr>
          </a:p>
        </p:txBody>
      </p:sp>
      <p:sp>
        <p:nvSpPr>
          <p:cNvPr id="14" name="Hexagon 13">
            <a:extLst>
              <a:ext uri="{FF2B5EF4-FFF2-40B4-BE49-F238E27FC236}">
                <a16:creationId xmlns:a16="http://schemas.microsoft.com/office/drawing/2014/main" xmlns="" id="{AC876A43-B378-4C0C-8D52-6D2EC2C43647}"/>
              </a:ext>
            </a:extLst>
          </p:cNvPr>
          <p:cNvSpPr/>
          <p:nvPr/>
        </p:nvSpPr>
        <p:spPr>
          <a:xfrm>
            <a:off x="0" y="3212976"/>
            <a:ext cx="2746648" cy="1584176"/>
          </a:xfrm>
          <a:prstGeom prst="hexagon">
            <a:avLst/>
          </a:prstGeom>
          <a:solidFill>
            <a:schemeClr val="accent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600" b="1" dirty="0">
                <a:solidFill>
                  <a:schemeClr val="tx1"/>
                </a:solidFill>
              </a:rPr>
              <a:t>Bijības </a:t>
            </a:r>
            <a:r>
              <a:rPr lang="lv-LV" sz="2400" b="1" dirty="0">
                <a:solidFill>
                  <a:schemeClr val="tx1"/>
                </a:solidFill>
              </a:rPr>
              <a:t>Gars</a:t>
            </a:r>
            <a:endParaRPr lang="en-US" sz="2400" b="1" dirty="0">
              <a:solidFill>
                <a:schemeClr val="tx1"/>
              </a:solidFill>
            </a:endParaRPr>
          </a:p>
        </p:txBody>
      </p:sp>
    </p:spTree>
    <p:extLst>
      <p:ext uri="{BB962C8B-B14F-4D97-AF65-F5344CB8AC3E}">
        <p14:creationId xmlns:p14="http://schemas.microsoft.com/office/powerpoint/2010/main" xmlns="" val="57843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P spid="6" grpId="0" animBg="1"/>
      <p:bldP spid="8" grpId="0" animBg="1"/>
      <p:bldP spid="9"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nSpc>
                <a:spcPct val="80000"/>
              </a:lnSpc>
              <a:spcBef>
                <a:spcPct val="0"/>
              </a:spcBef>
              <a:buFontTx/>
              <a:buNone/>
            </a:pPr>
            <a:r>
              <a:rPr lang="lv-LV" sz="2800" i="1" dirty="0"/>
              <a:t>3 </a:t>
            </a:r>
            <a:r>
              <a:rPr lang="lv-LV" sz="2800" b="1" i="1" dirty="0"/>
              <a:t>Bijība Tā Kunga priekšā </a:t>
            </a:r>
            <a:r>
              <a:rPr lang="lv-LV" sz="2800" i="1" dirty="0"/>
              <a:t>būs viņam </a:t>
            </a:r>
            <a:r>
              <a:rPr lang="lv-LV" sz="2800" b="1" i="1" dirty="0"/>
              <a:t>salda smarža</a:t>
            </a:r>
          </a:p>
          <a:p>
            <a:pPr marL="0" indent="0">
              <a:lnSpc>
                <a:spcPct val="80000"/>
              </a:lnSpc>
              <a:spcBef>
                <a:spcPct val="0"/>
              </a:spcBef>
              <a:buFontTx/>
              <a:buNone/>
            </a:pPr>
            <a:endParaRPr lang="lv-LV" sz="1000" i="1" dirty="0"/>
          </a:p>
          <a:p>
            <a:pPr marL="0" indent="0">
              <a:lnSpc>
                <a:spcPct val="80000"/>
              </a:lnSpc>
              <a:spcBef>
                <a:spcPct val="0"/>
              </a:spcBef>
              <a:buNone/>
            </a:pPr>
            <a:r>
              <a:rPr lang="lv-LV" sz="2800" i="1" dirty="0"/>
              <a:t>// Bijība Tā Kunga priekšā ir šķīsta, tā </a:t>
            </a:r>
            <a:r>
              <a:rPr lang="lv-LV" sz="2800" b="1" i="1" dirty="0"/>
              <a:t>pastāv mūžīgi</a:t>
            </a:r>
            <a:r>
              <a:rPr lang="lv-LV" sz="2800" i="1" dirty="0"/>
              <a:t>. (Ps.19:10)</a:t>
            </a:r>
          </a:p>
          <a:p>
            <a:pPr marL="0" indent="0">
              <a:lnSpc>
                <a:spcPct val="80000"/>
              </a:lnSpc>
              <a:spcBef>
                <a:spcPct val="0"/>
              </a:spcBef>
              <a:buNone/>
            </a:pPr>
            <a:endParaRPr lang="lv-LV" sz="1000" i="1" dirty="0"/>
          </a:p>
          <a:p>
            <a:pPr marL="0" indent="0">
              <a:lnSpc>
                <a:spcPct val="80000"/>
              </a:lnSpc>
              <a:spcBef>
                <a:spcPct val="0"/>
              </a:spcBef>
              <a:buFontTx/>
              <a:buNone/>
            </a:pPr>
            <a:r>
              <a:rPr lang="lv-LV" sz="2800" i="1" dirty="0"/>
              <a:t>// Bijība Tā Kunga priekšā ir </a:t>
            </a:r>
            <a:r>
              <a:rPr lang="lv-LV" sz="2800" b="1" i="1" dirty="0"/>
              <a:t>atziņas sākums</a:t>
            </a:r>
            <a:r>
              <a:rPr lang="lv-LV" sz="2800" i="1" dirty="0"/>
              <a:t>.                         </a:t>
            </a:r>
            <a:r>
              <a:rPr lang="lv-LV" sz="2800" b="1" i="1" dirty="0"/>
              <a:t>Muļķi nonievā gudrību </a:t>
            </a:r>
            <a:r>
              <a:rPr lang="lv-LV" sz="2800" i="1" dirty="0"/>
              <a:t>un </a:t>
            </a:r>
            <a:r>
              <a:rPr lang="lv-LV" sz="2800" b="1" i="1" dirty="0"/>
              <a:t>pamācību</a:t>
            </a:r>
            <a:r>
              <a:rPr lang="lv-LV" sz="2800" i="1" dirty="0"/>
              <a:t>. (Sal.pam.1:7)</a:t>
            </a:r>
          </a:p>
          <a:p>
            <a:pPr marL="0" indent="0">
              <a:lnSpc>
                <a:spcPct val="80000"/>
              </a:lnSpc>
              <a:spcBef>
                <a:spcPct val="0"/>
              </a:spcBef>
              <a:buFontTx/>
              <a:buNone/>
            </a:pPr>
            <a:endParaRPr lang="lv-LV" sz="1000" i="1" dirty="0"/>
          </a:p>
          <a:p>
            <a:pPr marL="0" indent="0">
              <a:lnSpc>
                <a:spcPct val="80000"/>
              </a:lnSpc>
              <a:spcBef>
                <a:spcPct val="0"/>
              </a:spcBef>
              <a:buFontTx/>
              <a:buNone/>
            </a:pPr>
            <a:r>
              <a:rPr lang="lv-LV" sz="2800" i="1" dirty="0"/>
              <a:t>// </a:t>
            </a:r>
            <a:r>
              <a:rPr lang="lv-LV" sz="2800" b="1" i="1" dirty="0"/>
              <a:t>Muļķis saka savā sirdī: "Dieva nav!" </a:t>
            </a:r>
            <a:r>
              <a:rPr lang="lv-LV" sz="2800" i="1" dirty="0"/>
              <a:t>Samaitāta un nejēdzīga ir viņu dzīve (Ps.53:2)</a:t>
            </a:r>
          </a:p>
          <a:p>
            <a:pPr marL="0" indent="0">
              <a:lnSpc>
                <a:spcPct val="80000"/>
              </a:lnSpc>
              <a:spcBef>
                <a:spcPct val="0"/>
              </a:spcBef>
              <a:buFontTx/>
              <a:buNone/>
            </a:pPr>
            <a:endParaRPr lang="lv-LV" sz="2800" i="1" dirty="0"/>
          </a:p>
          <a:p>
            <a:pPr marL="0" indent="0">
              <a:lnSpc>
                <a:spcPct val="80000"/>
              </a:lnSpc>
              <a:spcBef>
                <a:spcPct val="0"/>
              </a:spcBef>
              <a:buFontTx/>
              <a:buNone/>
            </a:pPr>
            <a:endParaRPr lang="lv-LV" sz="2800" i="1" dirty="0"/>
          </a:p>
          <a:p>
            <a:pPr marL="0" indent="0">
              <a:lnSpc>
                <a:spcPct val="80000"/>
              </a:lnSpc>
              <a:spcBef>
                <a:spcPct val="0"/>
              </a:spcBef>
              <a:buFontTx/>
              <a:buNone/>
            </a:pPr>
            <a:endParaRPr lang="lv-LV" sz="2800" i="1" dirty="0"/>
          </a:p>
        </p:txBody>
      </p:sp>
      <p:sp>
        <p:nvSpPr>
          <p:cNvPr id="5124" name="Slide Number Placeholder 3"/>
          <p:cNvSpPr>
            <a:spLocks noGrp="1"/>
          </p:cNvSpPr>
          <p:nvPr>
            <p:ph type="sldNum" sz="quarter" idx="12"/>
          </p:nvPr>
        </p:nvSpPr>
        <p:spPr>
          <a:noFill/>
        </p:spPr>
        <p:txBody>
          <a:bodyPr/>
          <a:lstStyle/>
          <a:p>
            <a:fld id="{28CC7F9D-64C0-41D0-BF12-D268895AA74B}" type="slidenum">
              <a:rPr lang="lv-LV" smtClean="0"/>
              <a:pPr/>
              <a:t>7</a:t>
            </a:fld>
            <a:endParaRPr lang="lv-LV"/>
          </a:p>
        </p:txBody>
      </p:sp>
      <p:pic>
        <p:nvPicPr>
          <p:cNvPr id="6" name="Picture 5">
            <a:extLst>
              <a:ext uri="{FF2B5EF4-FFF2-40B4-BE49-F238E27FC236}">
                <a16:creationId xmlns:a16="http://schemas.microsoft.com/office/drawing/2014/main" xmlns="" id="{E8D247B7-AFC3-48D4-A635-018D11E6B27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708920"/>
            <a:ext cx="9144000" cy="41490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0244">
                                            <p:txEl>
                                              <p:pRg st="2" end="2"/>
                                            </p:txEl>
                                          </p:spTgt>
                                        </p:tgtEl>
                                        <p:attrNameLst>
                                          <p:attrName>style.visibility</p:attrName>
                                        </p:attrNameLst>
                                      </p:cBhvr>
                                      <p:to>
                                        <p:strVal val="visible"/>
                                      </p:to>
                                    </p:set>
                                    <p:anim calcmode="lin" valueType="num">
                                      <p:cBhvr additive="base">
                                        <p:cTn id="16" dur="500" fill="hold"/>
                                        <p:tgtEl>
                                          <p:spTgt spid="10244">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244">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0244">
                                            <p:txEl>
                                              <p:pRg st="4" end="4"/>
                                            </p:txEl>
                                          </p:spTgt>
                                        </p:tgtEl>
                                        <p:attrNameLst>
                                          <p:attrName>style.visibility</p:attrName>
                                        </p:attrNameLst>
                                      </p:cBhvr>
                                      <p:to>
                                        <p:strVal val="visible"/>
                                      </p:to>
                                    </p:set>
                                    <p:anim calcmode="lin" valueType="num">
                                      <p:cBhvr additive="base">
                                        <p:cTn id="21" dur="500" fill="hold"/>
                                        <p:tgtEl>
                                          <p:spTgt spid="10244">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244">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0244">
                                            <p:txEl>
                                              <p:pRg st="6" end="6"/>
                                            </p:txEl>
                                          </p:spTgt>
                                        </p:tgtEl>
                                        <p:attrNameLst>
                                          <p:attrName>style.visibility</p:attrName>
                                        </p:attrNameLst>
                                      </p:cBhvr>
                                      <p:to>
                                        <p:strVal val="visible"/>
                                      </p:to>
                                    </p:set>
                                    <p:anim calcmode="lin" valueType="num">
                                      <p:cBhvr additive="base">
                                        <p:cTn id="26" dur="500" fill="hold"/>
                                        <p:tgtEl>
                                          <p:spTgt spid="10244">
                                            <p:txEl>
                                              <p:pRg st="6" end="6"/>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24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gn="just">
              <a:buNone/>
            </a:pPr>
            <a:r>
              <a:rPr lang="lv-LV" sz="2800" i="1" dirty="0"/>
              <a:t>3b un viņš netiesās pēc tā, ko viņa acis redz, un nespriedīs pēc tā, ko viņa ausis dzird, 4 bet viņš tiesās nabagus pēc taisnības un cietējiem virs zemes spriedīs goda pilnu tiesu un pēc patiesības. Bet varmācīgos viņš sitīs ar savas mutes zizli un bezdievjus nonāvēs ar savu lūpu dvašu.</a:t>
            </a:r>
          </a:p>
        </p:txBody>
      </p:sp>
      <p:sp>
        <p:nvSpPr>
          <p:cNvPr id="6148" name="Slide Number Placeholder 3"/>
          <p:cNvSpPr>
            <a:spLocks noGrp="1"/>
          </p:cNvSpPr>
          <p:nvPr>
            <p:ph type="sldNum" sz="quarter" idx="12"/>
          </p:nvPr>
        </p:nvSpPr>
        <p:spPr>
          <a:noFill/>
        </p:spPr>
        <p:txBody>
          <a:bodyPr/>
          <a:lstStyle/>
          <a:p>
            <a:fld id="{3005B80C-BEDF-4746-885B-CD180E22A792}" type="slidenum">
              <a:rPr lang="lv-LV" smtClean="0"/>
              <a:pPr/>
              <a:t>8</a:t>
            </a:fld>
            <a:endParaRPr lang="lv-LV"/>
          </a:p>
        </p:txBody>
      </p:sp>
      <p:sp>
        <p:nvSpPr>
          <p:cNvPr id="5122" name="AutoShape 2" descr="Zāle nokalst, puķe novīst, bet mūsu... - Joyce Meyer Ministries - Latvian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Dzīvo, lai dzīvotu - ”Zāle nokalst, puķe novīst, bet mūsu Dieva vārds  paliek mūžīgi!” /Bībele, Jesajas 40:8/ “Kungs, Tava žēlastība sniedzas līdz  debesīm un Tava uzticība līdz padebešiem.&quot; / Bībele, Psalmi 36:6/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7" name="AutoShape 7" descr="Jesaja 40:8 - Bijbeltekst van de dag - DailyVerses.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0" name="AutoShape 10" descr="18 Bible Verses about Love | CBN.com"/>
          <p:cNvSpPr>
            <a:spLocks noChangeAspect="1" noChangeArrowheads="1"/>
          </p:cNvSpPr>
          <p:nvPr/>
        </p:nvSpPr>
        <p:spPr bwMode="auto">
          <a:xfrm>
            <a:off x="155575" y="-830263"/>
            <a:ext cx="2314575" cy="173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3">
            <a:extLst>
              <a:ext uri="{FF2B5EF4-FFF2-40B4-BE49-F238E27FC236}">
                <a16:creationId xmlns:a16="http://schemas.microsoft.com/office/drawing/2014/main" xmlns="" id="{A2A9BE98-EC0A-4958-975D-B7505B3F3688}"/>
              </a:ext>
            </a:extLst>
          </p:cNvPr>
          <p:cNvSpPr>
            <a:spLocks noChangeArrowheads="1"/>
          </p:cNvSpPr>
          <p:nvPr/>
        </p:nvSpPr>
        <p:spPr bwMode="auto">
          <a:xfrm>
            <a:off x="4788024" y="2060848"/>
            <a:ext cx="4211960" cy="1548085"/>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defRPr/>
            </a:pPr>
            <a:endParaRPr lang="lv-LV" sz="1000" dirty="0"/>
          </a:p>
          <a:p>
            <a:pPr marL="342900" indent="-342900" eaLnBrk="1" hangingPunct="1">
              <a:spcBef>
                <a:spcPct val="20000"/>
              </a:spcBef>
              <a:buClr>
                <a:schemeClr val="hlink"/>
              </a:buClr>
              <a:buSzPct val="65000"/>
              <a:buFont typeface="Wingdings" pitchFamily="2" charset="2"/>
              <a:buChar char="n"/>
              <a:defRPr/>
            </a:pPr>
            <a:r>
              <a:rPr lang="lv-LV" sz="2800" b="1" dirty="0"/>
              <a:t>Jēzus netiesās </a:t>
            </a:r>
            <a:r>
              <a:rPr lang="lv-LV" sz="2800" dirty="0"/>
              <a:t>pēc </a:t>
            </a:r>
            <a:r>
              <a:rPr lang="lv-LV" sz="2800" b="1" dirty="0"/>
              <a:t>ārēji redzamā</a:t>
            </a:r>
            <a:r>
              <a:rPr lang="lv-LV" sz="2800" dirty="0"/>
              <a:t>, bet pēc </a:t>
            </a:r>
            <a:r>
              <a:rPr lang="lv-LV" sz="2800" b="1" dirty="0"/>
              <a:t>sirds nodoma</a:t>
            </a:r>
          </a:p>
          <a:p>
            <a:pPr marL="342900" indent="-342900" eaLnBrk="1" hangingPunct="1">
              <a:spcBef>
                <a:spcPct val="20000"/>
              </a:spcBef>
              <a:buClr>
                <a:schemeClr val="hlink"/>
              </a:buClr>
              <a:buSzPct val="65000"/>
              <a:buFont typeface="Wingdings" pitchFamily="2" charset="2"/>
              <a:buChar char="n"/>
              <a:defRPr/>
            </a:pPr>
            <a:r>
              <a:rPr lang="lv-LV" sz="2800" dirty="0"/>
              <a:t> Viņš panāks </a:t>
            </a:r>
            <a:r>
              <a:rPr lang="lv-LV" sz="2800" b="1" dirty="0"/>
              <a:t>cietējiem</a:t>
            </a:r>
            <a:r>
              <a:rPr lang="lv-LV" sz="2800" dirty="0"/>
              <a:t> </a:t>
            </a:r>
            <a:r>
              <a:rPr lang="lv-LV" sz="2800" b="1" dirty="0"/>
              <a:t>taisnīgu tiesu</a:t>
            </a:r>
          </a:p>
          <a:p>
            <a:pPr marL="342900" indent="-342900" eaLnBrk="1" hangingPunct="1">
              <a:spcBef>
                <a:spcPct val="20000"/>
              </a:spcBef>
              <a:buClr>
                <a:schemeClr val="hlink"/>
              </a:buClr>
              <a:buSzPct val="65000"/>
              <a:defRPr/>
            </a:pPr>
            <a:endParaRPr lang="lv-LV" sz="1000" b="1" dirty="0"/>
          </a:p>
        </p:txBody>
      </p:sp>
      <p:pic>
        <p:nvPicPr>
          <p:cNvPr id="13" name="Picture 9">
            <a:extLst>
              <a:ext uri="{FF2B5EF4-FFF2-40B4-BE49-F238E27FC236}">
                <a16:creationId xmlns:a16="http://schemas.microsoft.com/office/drawing/2014/main" xmlns="" id="{E96927D0-5CD9-47B8-A9CC-AB59DE7C4E89}"/>
              </a:ext>
            </a:extLst>
          </p:cNvPr>
          <p:cNvPicPr>
            <a:picLocks noChangeAspect="1" noChangeArrowheads="1"/>
          </p:cNvPicPr>
          <p:nvPr/>
        </p:nvPicPr>
        <p:blipFill>
          <a:blip r:embed="rId2" cstate="print"/>
          <a:srcRect/>
          <a:stretch>
            <a:fillRect/>
          </a:stretch>
        </p:blipFill>
        <p:spPr bwMode="auto">
          <a:xfrm flipH="1">
            <a:off x="899590" y="4474134"/>
            <a:ext cx="7056783" cy="2383866"/>
          </a:xfrm>
          <a:prstGeom prst="rect">
            <a:avLst/>
          </a:prstGeom>
          <a:ln>
            <a:noFill/>
          </a:ln>
          <a:effectLst>
            <a:softEdge rad="112500"/>
          </a:effectLst>
        </p:spPr>
      </p:pic>
      <p:sp>
        <p:nvSpPr>
          <p:cNvPr id="14" name="Rectangle 3">
            <a:extLst>
              <a:ext uri="{FF2B5EF4-FFF2-40B4-BE49-F238E27FC236}">
                <a16:creationId xmlns:a16="http://schemas.microsoft.com/office/drawing/2014/main" xmlns="" id="{4A705883-19F8-4565-A52A-CE39C1F1720D}"/>
              </a:ext>
            </a:extLst>
          </p:cNvPr>
          <p:cNvSpPr>
            <a:spLocks noChangeArrowheads="1"/>
          </p:cNvSpPr>
          <p:nvPr/>
        </p:nvSpPr>
        <p:spPr bwMode="auto">
          <a:xfrm>
            <a:off x="-25965" y="2348880"/>
            <a:ext cx="4932040" cy="1548085"/>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defRPr/>
            </a:pPr>
            <a:endParaRPr lang="lv-LV" sz="1000" dirty="0"/>
          </a:p>
          <a:p>
            <a:pPr marL="342900" indent="-342900" eaLnBrk="1" hangingPunct="1">
              <a:spcBef>
                <a:spcPct val="20000"/>
              </a:spcBef>
              <a:buClr>
                <a:schemeClr val="hlink"/>
              </a:buClr>
              <a:buSzPct val="65000"/>
              <a:buFont typeface="Wingdings" pitchFamily="2" charset="2"/>
              <a:buChar char="n"/>
              <a:defRPr/>
            </a:pPr>
            <a:r>
              <a:rPr lang="lv-LV" sz="2800" b="1" dirty="0"/>
              <a:t>Varmācīgos </a:t>
            </a:r>
            <a:r>
              <a:rPr lang="lv-LV" sz="2800" dirty="0"/>
              <a:t>sitīs ar savu </a:t>
            </a:r>
            <a:r>
              <a:rPr lang="lv-LV" sz="2800" b="1" dirty="0"/>
              <a:t>mutes zizli</a:t>
            </a:r>
          </a:p>
          <a:p>
            <a:pPr marL="342900" indent="-342900" eaLnBrk="1" hangingPunct="1">
              <a:spcBef>
                <a:spcPct val="20000"/>
              </a:spcBef>
              <a:buClr>
                <a:schemeClr val="hlink"/>
              </a:buClr>
              <a:buSzPct val="65000"/>
              <a:buFont typeface="Wingdings" pitchFamily="2" charset="2"/>
              <a:buChar char="n"/>
              <a:defRPr/>
            </a:pPr>
            <a:r>
              <a:rPr lang="lv-LV" sz="2800" b="1" dirty="0"/>
              <a:t>Bezdievjus nonāvēs </a:t>
            </a:r>
            <a:r>
              <a:rPr lang="lv-LV" sz="2800" dirty="0"/>
              <a:t>ar savu </a:t>
            </a:r>
            <a:r>
              <a:rPr lang="lv-LV" sz="2800" b="1" dirty="0"/>
              <a:t>lūpu dvašu</a:t>
            </a:r>
          </a:p>
          <a:p>
            <a:pPr marL="342900" indent="-342900" eaLnBrk="1" hangingPunct="1">
              <a:spcBef>
                <a:spcPct val="20000"/>
              </a:spcBef>
              <a:buClr>
                <a:schemeClr val="hlink"/>
              </a:buClr>
              <a:buSzPct val="65000"/>
              <a:defRPr/>
            </a:pPr>
            <a:endParaRPr lang="lv-LV" sz="1000" b="1" dirty="0"/>
          </a:p>
        </p:txBody>
      </p:sp>
      <p:sp>
        <p:nvSpPr>
          <p:cNvPr id="16" name="Right Arrow 12">
            <a:extLst>
              <a:ext uri="{FF2B5EF4-FFF2-40B4-BE49-F238E27FC236}">
                <a16:creationId xmlns:a16="http://schemas.microsoft.com/office/drawing/2014/main" xmlns="" id="{BCA91339-1FB5-4B50-A5E9-072902DAA464}"/>
              </a:ext>
            </a:extLst>
          </p:cNvPr>
          <p:cNvSpPr/>
          <p:nvPr/>
        </p:nvSpPr>
        <p:spPr bwMode="auto">
          <a:xfrm rot="2013277">
            <a:off x="4247964" y="2171550"/>
            <a:ext cx="648072" cy="50405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17" name="Right Arrow 13">
            <a:extLst>
              <a:ext uri="{FF2B5EF4-FFF2-40B4-BE49-F238E27FC236}">
                <a16:creationId xmlns:a16="http://schemas.microsoft.com/office/drawing/2014/main" xmlns="" id="{8C75452C-BCF2-4542-95A1-F23071604F68}"/>
              </a:ext>
            </a:extLst>
          </p:cNvPr>
          <p:cNvSpPr/>
          <p:nvPr/>
        </p:nvSpPr>
        <p:spPr bwMode="auto">
          <a:xfrm rot="8950505">
            <a:off x="2545512" y="2164883"/>
            <a:ext cx="648072" cy="50405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childTnLst>
                          </p:cTn>
                        </p:par>
                        <p:par>
                          <p:cTn id="15" fill="hold">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dissolve">
                                      <p:cBhvr>
                                        <p:cTn id="18" dur="500"/>
                                        <p:tgtEl>
                                          <p:spTgt spid="14">
                                            <p:txEl>
                                              <p:pRg st="1" end="1"/>
                                            </p:txEl>
                                          </p:spTgt>
                                        </p:tgtEl>
                                      </p:cBhvr>
                                    </p:animEffect>
                                  </p:childTnLst>
                                </p:cTn>
                              </p:par>
                            </p:childTnLst>
                          </p:cTn>
                        </p:par>
                        <p:par>
                          <p:cTn id="19" fill="hold">
                            <p:stCondLst>
                              <p:cond delay="2500"/>
                            </p:stCondLst>
                            <p:childTnLst>
                              <p:par>
                                <p:cTn id="20" presetID="9" presetClass="entr" presetSubtype="0" fill="hold" grpId="0" nodeType="after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dissolve">
                                      <p:cBhvr>
                                        <p:cTn id="22" dur="500"/>
                                        <p:tgtEl>
                                          <p:spTgt spid="14">
                                            <p:txEl>
                                              <p:pRg st="2" end="2"/>
                                            </p:txEl>
                                          </p:spTgt>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childTnLst>
                          </p:cTn>
                        </p:par>
                        <p:par>
                          <p:cTn id="27" fill="hold">
                            <p:stCondLst>
                              <p:cond delay="5000"/>
                            </p:stCondLst>
                            <p:childTnLst>
                              <p:par>
                                <p:cTn id="28" presetID="9" presetClass="entr" presetSubtype="0" fill="hold" grpId="0" nodeType="after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dissolve">
                                      <p:cBhvr>
                                        <p:cTn id="30" dur="500"/>
                                        <p:tgtEl>
                                          <p:spTgt spid="12">
                                            <p:txEl>
                                              <p:pRg st="1" end="1"/>
                                            </p:txEl>
                                          </p:spTgt>
                                        </p:tgtEl>
                                      </p:cBhvr>
                                    </p:animEffect>
                                  </p:childTnLst>
                                </p:cTn>
                              </p:par>
                            </p:childTnLst>
                          </p:cTn>
                        </p:par>
                        <p:par>
                          <p:cTn id="31" fill="hold">
                            <p:stCondLst>
                              <p:cond delay="5500"/>
                            </p:stCondLst>
                            <p:childTnLst>
                              <p:par>
                                <p:cTn id="32" presetID="9" presetClass="entr" presetSubtype="0" fill="hold" grpId="0" nodeType="after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dissolve">
                                      <p:cBhvr>
                                        <p:cTn id="34"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P spid="12" grpId="0" uiExpand="1" build="p"/>
      <p:bldP spid="14" grpId="0" uiExpand="1" build="p"/>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0" y="0"/>
            <a:ext cx="9144000" cy="1081088"/>
          </a:xfrm>
        </p:spPr>
        <p:txBody>
          <a:bodyPr/>
          <a:lstStyle/>
          <a:p>
            <a:pPr marL="0" indent="0" algn="just">
              <a:buNone/>
            </a:pPr>
            <a:r>
              <a:rPr lang="lv-LV" sz="2800" i="1" dirty="0"/>
              <a:t>5 Taisnība būs viņa gurnu josta un uzticība viņa lielu aptinamā aukla.</a:t>
            </a:r>
          </a:p>
        </p:txBody>
      </p:sp>
      <p:sp>
        <p:nvSpPr>
          <p:cNvPr id="7" name="Rectangle 6"/>
          <p:cNvSpPr>
            <a:spLocks noChangeArrowheads="1"/>
          </p:cNvSpPr>
          <p:nvPr/>
        </p:nvSpPr>
        <p:spPr bwMode="auto">
          <a:xfrm>
            <a:off x="0" y="1081088"/>
            <a:ext cx="4499992" cy="5693866"/>
          </a:xfrm>
          <a:prstGeom prst="rect">
            <a:avLst/>
          </a:prstGeom>
          <a:noFill/>
          <a:ln w="9525">
            <a:noFill/>
            <a:miter lim="800000"/>
            <a:headEnd/>
            <a:tailEnd/>
          </a:ln>
        </p:spPr>
        <p:txBody>
          <a:bodyPr wrap="square">
            <a:spAutoFit/>
          </a:bodyPr>
          <a:lstStyle/>
          <a:p>
            <a:pPr>
              <a:buFontTx/>
              <a:buChar char="•"/>
            </a:pPr>
            <a:r>
              <a:rPr lang="lv-LV" sz="2800" b="1" dirty="0"/>
              <a:t>Tas Kungs </a:t>
            </a:r>
            <a:r>
              <a:rPr lang="lv-LV" sz="2800" dirty="0"/>
              <a:t>nāks ar </a:t>
            </a:r>
            <a:r>
              <a:rPr lang="lv-LV" sz="2800" b="1" dirty="0"/>
              <a:t>lielu spēku</a:t>
            </a:r>
            <a:r>
              <a:rPr lang="lv-LV" sz="2800" dirty="0"/>
              <a:t>!</a:t>
            </a:r>
          </a:p>
          <a:p>
            <a:pPr>
              <a:buFontTx/>
              <a:buChar char="•"/>
            </a:pPr>
            <a:r>
              <a:rPr lang="lv-LV" sz="2800" dirty="0"/>
              <a:t>Viņš </a:t>
            </a:r>
            <a:r>
              <a:rPr lang="lv-LV" sz="2800" b="1" dirty="0"/>
              <a:t>nāks ar spēku </a:t>
            </a:r>
            <a:r>
              <a:rPr lang="lv-LV" sz="2800" dirty="0"/>
              <a:t>caur </a:t>
            </a:r>
            <a:r>
              <a:rPr lang="lv-LV" sz="2800" b="1" dirty="0"/>
              <a:t>Jaunavas Marijas miesām</a:t>
            </a:r>
            <a:r>
              <a:rPr lang="lv-LV" sz="2800" dirty="0"/>
              <a:t>!</a:t>
            </a:r>
          </a:p>
          <a:p>
            <a:pPr>
              <a:buFontTx/>
              <a:buChar char="•"/>
            </a:pPr>
            <a:r>
              <a:rPr lang="lv-LV" sz="2800" b="1" dirty="0"/>
              <a:t>Pie tā Kunga ir uzvara</a:t>
            </a:r>
            <a:r>
              <a:rPr lang="lv-LV" sz="2800" dirty="0"/>
              <a:t>!</a:t>
            </a:r>
          </a:p>
          <a:p>
            <a:pPr>
              <a:buFontTx/>
              <a:buChar char="•"/>
            </a:pPr>
            <a:r>
              <a:rPr lang="lv-LV" sz="2800" b="1" dirty="0"/>
              <a:t>Jēzus</a:t>
            </a:r>
            <a:r>
              <a:rPr lang="lv-LV" sz="2800" dirty="0"/>
              <a:t> kā </a:t>
            </a:r>
            <a:r>
              <a:rPr lang="lv-LV" sz="2800" b="1" dirty="0"/>
              <a:t>labs gans </a:t>
            </a:r>
            <a:r>
              <a:rPr lang="lv-LV" sz="2800" dirty="0"/>
              <a:t>vadīs savu </a:t>
            </a:r>
            <a:r>
              <a:rPr lang="lv-LV" sz="2800" b="1" dirty="0"/>
              <a:t>ganāmo pulku</a:t>
            </a:r>
            <a:r>
              <a:rPr lang="lv-LV" sz="2800" dirty="0"/>
              <a:t>!</a:t>
            </a:r>
          </a:p>
          <a:p>
            <a:pPr>
              <a:buFontTx/>
              <a:buChar char="•"/>
            </a:pPr>
            <a:r>
              <a:rPr lang="lv-LV" sz="2800" dirty="0"/>
              <a:t>Viņš </a:t>
            </a:r>
            <a:r>
              <a:rPr lang="lv-LV" sz="2800" b="1" dirty="0"/>
              <a:t>mierinās</a:t>
            </a:r>
            <a:r>
              <a:rPr lang="lv-LV" sz="2800" dirty="0"/>
              <a:t> visas </a:t>
            </a:r>
            <a:r>
              <a:rPr lang="lv-LV" sz="2800" b="1" dirty="0"/>
              <a:t>satrauktās sirdis</a:t>
            </a:r>
            <a:r>
              <a:rPr lang="lv-LV" sz="2800" dirty="0"/>
              <a:t> un </a:t>
            </a:r>
            <a:r>
              <a:rPr lang="lv-LV" sz="2800" b="1" dirty="0"/>
              <a:t>ņems</a:t>
            </a:r>
            <a:r>
              <a:rPr lang="lv-LV" sz="2800" dirty="0"/>
              <a:t> to </a:t>
            </a:r>
            <a:r>
              <a:rPr lang="lv-LV" sz="2800" b="1" dirty="0"/>
              <a:t>savā klēpī </a:t>
            </a:r>
            <a:r>
              <a:rPr lang="lv-LV" sz="2800" dirty="0"/>
              <a:t>kā </a:t>
            </a:r>
            <a:r>
              <a:rPr lang="lv-LV" sz="2800" b="1" dirty="0"/>
              <a:t>gādīgs tēvs savus bērnus</a:t>
            </a:r>
            <a:r>
              <a:rPr lang="lv-LV" sz="2800" dirty="0"/>
              <a:t>.</a:t>
            </a:r>
          </a:p>
        </p:txBody>
      </p:sp>
      <p:sp>
        <p:nvSpPr>
          <p:cNvPr id="8196" name="Slide Number Placeholder 3"/>
          <p:cNvSpPr>
            <a:spLocks noGrp="1"/>
          </p:cNvSpPr>
          <p:nvPr>
            <p:ph type="sldNum" sz="quarter" idx="12"/>
          </p:nvPr>
        </p:nvSpPr>
        <p:spPr>
          <a:noFill/>
        </p:spPr>
        <p:txBody>
          <a:bodyPr/>
          <a:lstStyle/>
          <a:p>
            <a:fld id="{8813D975-61E8-48D5-8201-6762D198C839}" type="slidenum">
              <a:rPr lang="lv-LV" smtClean="0"/>
              <a:pPr/>
              <a:t>9</a:t>
            </a:fld>
            <a:endParaRPr lang="lv-LV"/>
          </a:p>
        </p:txBody>
      </p:sp>
      <p:pic>
        <p:nvPicPr>
          <p:cNvPr id="3074" name="Picture 2" descr="GAUTHIER Corbert | I AM A CHILD | Christmas scenes, Nativity, Birth of jesus"/>
          <p:cNvPicPr>
            <a:picLocks noChangeAspect="1" noChangeArrowheads="1"/>
          </p:cNvPicPr>
          <p:nvPr/>
        </p:nvPicPr>
        <p:blipFill>
          <a:blip r:embed="rId2" cstate="print"/>
          <a:srcRect/>
          <a:stretch>
            <a:fillRect/>
          </a:stretch>
        </p:blipFill>
        <p:spPr bwMode="auto">
          <a:xfrm>
            <a:off x="4456179" y="1081088"/>
            <a:ext cx="4687821" cy="577691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2000"/>
                                        <p:tgtEl>
                                          <p:spTgt spid="3074"/>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additive="base">
                                        <p:cTn id="3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5597</TotalTime>
  <Words>864</Words>
  <Application>Microsoft Office PowerPoint</Application>
  <PresentationFormat>On-screen Show (4:3)</PresentationFormat>
  <Paragraphs>85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Jes.11:1-10 Glābējs nāk</vt:lpstr>
      <vt:lpstr>Jes.11:1-10 Glābējs nāk</vt:lpstr>
      <vt:lpstr>Advente – gaidīšanas laiks</vt:lpstr>
      <vt:lpstr>Ievads</vt:lpstr>
      <vt:lpstr>Slide 5</vt:lpstr>
      <vt:lpstr>Slide 6</vt:lpstr>
      <vt:lpstr>Slide 7</vt:lpstr>
      <vt:lpstr>Slide 8</vt:lpstr>
      <vt:lpstr>Slide 9</vt:lpstr>
      <vt:lpstr>Slide 10</vt:lpstr>
      <vt:lpstr>Slide 11</vt:lpstr>
      <vt:lpstr>Slide 12</vt:lpstr>
      <vt:lpstr>Slide 13</vt:lpstr>
      <vt:lpstr>Slide 14</vt:lpstr>
      <vt:lpstr>Kopsavilkums</vt:lpstr>
      <vt:lpstr>Un Dieva miers, kas ir augstāks par visu saprašanu lai pasargā jūsu sirdis un jūsu domas. Āmen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Roberts Otomers</dc:title>
  <dc:creator>RobertsO</dc:creator>
  <cp:lastModifiedBy>Rob</cp:lastModifiedBy>
  <cp:revision>114</cp:revision>
  <dcterms:created xsi:type="dcterms:W3CDTF">2010-10-07T14:46:11Z</dcterms:created>
  <dcterms:modified xsi:type="dcterms:W3CDTF">2022-11-28T08:47:01Z</dcterms:modified>
</cp:coreProperties>
</file>