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82" r:id="rId2"/>
    <p:sldId id="281" r:id="rId3"/>
    <p:sldId id="302" r:id="rId4"/>
    <p:sldId id="291" r:id="rId5"/>
    <p:sldId id="295" r:id="rId6"/>
    <p:sldId id="290" r:id="rId7"/>
    <p:sldId id="297" r:id="rId8"/>
    <p:sldId id="298" r:id="rId9"/>
    <p:sldId id="299" r:id="rId10"/>
    <p:sldId id="300" r:id="rId11"/>
    <p:sldId id="301" r:id="rId12"/>
    <p:sldId id="294" r:id="rId13"/>
    <p:sldId id="272" r:id="rId14"/>
  </p:sldIdLst>
  <p:sldSz cx="9144000" cy="6858000" type="screen4x3"/>
  <p:notesSz cx="6797675" cy="9926638"/>
  <p:defaultTextStyle>
    <a:defPPr>
      <a:defRPr lang="lv-LV"/>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varScale="1">
        <p:scale>
          <a:sx n="69" d="100"/>
          <a:sy n="69" d="100"/>
        </p:scale>
        <p:origin x="-1196" y="-6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atin typeface="Arial" pitchFamily="34" charset="0"/>
              </a:defRPr>
            </a:lvl1pPr>
          </a:lstStyle>
          <a:p>
            <a:pPr>
              <a:defRPr/>
            </a:pPr>
            <a:endParaRPr lang="en-US"/>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atin typeface="Arial" pitchFamily="34" charset="0"/>
              </a:defRPr>
            </a:lvl1pPr>
          </a:lstStyle>
          <a:p>
            <a:pPr>
              <a:defRPr/>
            </a:pPr>
            <a:fld id="{B6E0F4D7-E33D-4477-BCEB-5BC3E02169D5}" type="datetimeFigureOut">
              <a:rPr lang="en-US"/>
              <a:pPr>
                <a:defRPr/>
              </a:pPr>
              <a:t>9/7/2019</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atin typeface="Arial" pitchFamily="34" charset="0"/>
              </a:defRPr>
            </a:lvl1pPr>
          </a:lstStyle>
          <a:p>
            <a:pPr>
              <a:defRPr/>
            </a:pPr>
            <a:endParaRPr lang="en-US"/>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atin typeface="Arial" pitchFamily="34" charset="0"/>
              </a:defRPr>
            </a:lvl1pPr>
          </a:lstStyle>
          <a:p>
            <a:pPr>
              <a:defRPr/>
            </a:pPr>
            <a:fld id="{BFCDC8D7-E194-475F-B092-21ED0505535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txBox="1">
            <a:spLocks noGrp="1" noChangeArrowheads="1"/>
          </p:cNvSpPr>
          <p:nvPr/>
        </p:nvSpPr>
        <p:spPr bwMode="auto">
          <a:xfrm>
            <a:off x="3851275" y="9428163"/>
            <a:ext cx="2944813" cy="496887"/>
          </a:xfrm>
          <a:prstGeom prst="rect">
            <a:avLst/>
          </a:prstGeom>
          <a:noFill/>
          <a:ln w="9525">
            <a:noFill/>
            <a:miter lim="800000"/>
            <a:headEnd/>
            <a:tailEnd/>
          </a:ln>
        </p:spPr>
        <p:txBody>
          <a:bodyPr lIns="91510" tIns="45755" rIns="91510" bIns="45755" anchor="b"/>
          <a:lstStyle/>
          <a:p>
            <a:pPr algn="r"/>
            <a:fld id="{11F58039-DB00-48F5-9D4E-706E406BC1E8}" type="slidenum">
              <a:rPr lang="lv-LV" sz="1200"/>
              <a:pPr algn="r"/>
              <a:t>8</a:t>
            </a:fld>
            <a:endParaRPr lang="lv-LV" sz="1200"/>
          </a:p>
        </p:txBody>
      </p:sp>
      <p:sp>
        <p:nvSpPr>
          <p:cNvPr id="16387" name="Rectangle 2"/>
          <p:cNvSpPr>
            <a:spLocks noGrp="1" noRot="1" noChangeAspect="1" noChangeArrowheads="1" noTextEdit="1"/>
          </p:cNvSpPr>
          <p:nvPr>
            <p:ph type="sldImg"/>
          </p:nvPr>
        </p:nvSpPr>
        <p:spPr bwMode="auto">
          <a:xfrm>
            <a:off x="919163" y="746125"/>
            <a:ext cx="4959350" cy="3721100"/>
          </a:xfrm>
          <a:noFill/>
          <a:ln>
            <a:solidFill>
              <a:srgbClr val="000000"/>
            </a:solidFill>
            <a:miter lim="800000"/>
            <a:headEnd/>
            <a:tailEnd/>
          </a:ln>
        </p:spPr>
      </p:sp>
      <p:sp>
        <p:nvSpPr>
          <p:cNvPr id="16388" name="Rectangle 3"/>
          <p:cNvSpPr>
            <a:spLocks noGrp="1" noChangeArrowheads="1"/>
          </p:cNvSpPr>
          <p:nvPr>
            <p:ph type="body" idx="1"/>
          </p:nvPr>
        </p:nvSpPr>
        <p:spPr bwMode="auto">
          <a:xfrm>
            <a:off x="679450" y="4714875"/>
            <a:ext cx="5438775" cy="4465638"/>
          </a:xfrm>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CDE00ADD-2219-4A0A-955A-8902B6EFDBCB}" type="slidenum">
              <a:rPr lang="lv-LV"/>
              <a:pPr>
                <a:defRPr/>
              </a:pPr>
              <a:t>‹#›</a:t>
            </a:fld>
            <a:endParaRPr lang="lv-LV"/>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42F50950-7212-40C9-A0AF-94D94559F195}" type="slidenum">
              <a:rPr lang="lv-LV"/>
              <a:pPr>
                <a:defRPr/>
              </a:pPr>
              <a:t>‹#›</a:t>
            </a:fld>
            <a:endParaRPr lang="lv-LV"/>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592D60D8-D982-4890-9251-CF8C6EECCD4D}" type="slidenum">
              <a:rPr lang="lv-LV"/>
              <a:pPr>
                <a:defRPr/>
              </a:pPr>
              <a:t>‹#›</a:t>
            </a:fld>
            <a:endParaRPr lang="lv-LV"/>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8E49130E-5CC3-4254-A036-F27998E0E0EE}" type="slidenum">
              <a:rPr lang="lv-LV"/>
              <a:pPr>
                <a:defRPr/>
              </a:pPr>
              <a:t>‹#›</a:t>
            </a:fld>
            <a:endParaRPr lang="lv-LV"/>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4F65EB3F-6158-4EB9-A495-F579AB8343DF}" type="slidenum">
              <a:rPr lang="lv-LV"/>
              <a:pPr>
                <a:defRPr/>
              </a:pPr>
              <a:t>‹#›</a:t>
            </a:fld>
            <a:endParaRPr lang="lv-LV"/>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761D6493-F9C4-4AF8-BB13-5FCCCF635C64}" type="slidenum">
              <a:rPr lang="lv-LV"/>
              <a:pPr>
                <a:defRPr/>
              </a:pPr>
              <a:t>‹#›</a:t>
            </a:fld>
            <a:endParaRPr lang="lv-LV"/>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lv-LV"/>
          </a:p>
        </p:txBody>
      </p:sp>
      <p:sp>
        <p:nvSpPr>
          <p:cNvPr id="8" name="Rectangle 5"/>
          <p:cNvSpPr>
            <a:spLocks noGrp="1" noChangeArrowheads="1"/>
          </p:cNvSpPr>
          <p:nvPr>
            <p:ph type="ftr" sz="quarter" idx="11"/>
          </p:nvPr>
        </p:nvSpPr>
        <p:spPr>
          <a:ln/>
        </p:spPr>
        <p:txBody>
          <a:bodyPr/>
          <a:lstStyle>
            <a:lvl1pPr>
              <a:defRPr/>
            </a:lvl1pPr>
          </a:lstStyle>
          <a:p>
            <a:pPr>
              <a:defRPr/>
            </a:pPr>
            <a:endParaRPr lang="lv-LV"/>
          </a:p>
        </p:txBody>
      </p:sp>
      <p:sp>
        <p:nvSpPr>
          <p:cNvPr id="9" name="Rectangle 6"/>
          <p:cNvSpPr>
            <a:spLocks noGrp="1" noChangeArrowheads="1"/>
          </p:cNvSpPr>
          <p:nvPr>
            <p:ph type="sldNum" sz="quarter" idx="12"/>
          </p:nvPr>
        </p:nvSpPr>
        <p:spPr>
          <a:ln/>
        </p:spPr>
        <p:txBody>
          <a:bodyPr/>
          <a:lstStyle>
            <a:lvl1pPr>
              <a:defRPr/>
            </a:lvl1pPr>
          </a:lstStyle>
          <a:p>
            <a:pPr>
              <a:defRPr/>
            </a:pPr>
            <a:fld id="{C1D12442-9007-41B4-B345-C9D59ECA580B}" type="slidenum">
              <a:rPr lang="lv-LV"/>
              <a:pPr>
                <a:defRPr/>
              </a:pPr>
              <a:t>‹#›</a:t>
            </a:fld>
            <a:endParaRPr lang="lv-LV"/>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lv-LV"/>
          </a:p>
        </p:txBody>
      </p:sp>
      <p:sp>
        <p:nvSpPr>
          <p:cNvPr id="4" name="Rectangle 5"/>
          <p:cNvSpPr>
            <a:spLocks noGrp="1" noChangeArrowheads="1"/>
          </p:cNvSpPr>
          <p:nvPr>
            <p:ph type="ftr" sz="quarter" idx="11"/>
          </p:nvPr>
        </p:nvSpPr>
        <p:spPr>
          <a:ln/>
        </p:spPr>
        <p:txBody>
          <a:bodyPr/>
          <a:lstStyle>
            <a:lvl1pPr>
              <a:defRPr/>
            </a:lvl1pPr>
          </a:lstStyle>
          <a:p>
            <a:pPr>
              <a:defRPr/>
            </a:pPr>
            <a:endParaRPr lang="lv-LV"/>
          </a:p>
        </p:txBody>
      </p:sp>
      <p:sp>
        <p:nvSpPr>
          <p:cNvPr id="5" name="Rectangle 6"/>
          <p:cNvSpPr>
            <a:spLocks noGrp="1" noChangeArrowheads="1"/>
          </p:cNvSpPr>
          <p:nvPr>
            <p:ph type="sldNum" sz="quarter" idx="12"/>
          </p:nvPr>
        </p:nvSpPr>
        <p:spPr>
          <a:ln/>
        </p:spPr>
        <p:txBody>
          <a:bodyPr/>
          <a:lstStyle>
            <a:lvl1pPr>
              <a:defRPr/>
            </a:lvl1pPr>
          </a:lstStyle>
          <a:p>
            <a:pPr>
              <a:defRPr/>
            </a:pPr>
            <a:fld id="{96115A09-2158-4E1D-8F5C-2A5D747BEB99}" type="slidenum">
              <a:rPr lang="lv-LV"/>
              <a:pPr>
                <a:defRPr/>
              </a:pPr>
              <a:t>‹#›</a:t>
            </a:fld>
            <a:endParaRPr lang="lv-LV"/>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lv-LV"/>
          </a:p>
        </p:txBody>
      </p:sp>
      <p:sp>
        <p:nvSpPr>
          <p:cNvPr id="3" name="Rectangle 5"/>
          <p:cNvSpPr>
            <a:spLocks noGrp="1" noChangeArrowheads="1"/>
          </p:cNvSpPr>
          <p:nvPr>
            <p:ph type="ftr" sz="quarter" idx="11"/>
          </p:nvPr>
        </p:nvSpPr>
        <p:spPr>
          <a:ln/>
        </p:spPr>
        <p:txBody>
          <a:bodyPr/>
          <a:lstStyle>
            <a:lvl1pPr>
              <a:defRPr/>
            </a:lvl1pPr>
          </a:lstStyle>
          <a:p>
            <a:pPr>
              <a:defRPr/>
            </a:pPr>
            <a:endParaRPr lang="lv-LV"/>
          </a:p>
        </p:txBody>
      </p:sp>
      <p:sp>
        <p:nvSpPr>
          <p:cNvPr id="4" name="Rectangle 6"/>
          <p:cNvSpPr>
            <a:spLocks noGrp="1" noChangeArrowheads="1"/>
          </p:cNvSpPr>
          <p:nvPr>
            <p:ph type="sldNum" sz="quarter" idx="12"/>
          </p:nvPr>
        </p:nvSpPr>
        <p:spPr>
          <a:ln/>
        </p:spPr>
        <p:txBody>
          <a:bodyPr/>
          <a:lstStyle>
            <a:lvl1pPr>
              <a:defRPr/>
            </a:lvl1pPr>
          </a:lstStyle>
          <a:p>
            <a:pPr>
              <a:defRPr/>
            </a:pPr>
            <a:fld id="{F0C48E04-BD59-4E83-9A27-D65AFF62406B}" type="slidenum">
              <a:rPr lang="lv-LV"/>
              <a:pPr>
                <a:defRPr/>
              </a:pPr>
              <a:t>‹#›</a:t>
            </a:fld>
            <a:endParaRPr lang="lv-LV"/>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79FD960A-180B-4B4A-9569-F4BA5336BACC}" type="slidenum">
              <a:rPr lang="lv-LV"/>
              <a:pPr>
                <a:defRPr/>
              </a:pPr>
              <a:t>‹#›</a:t>
            </a:fld>
            <a:endParaRPr lang="lv-LV"/>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10E288EE-515C-413F-9322-60D20A81700A}" type="slidenum">
              <a:rPr lang="lv-LV"/>
              <a:pPr>
                <a:defRPr/>
              </a:pPr>
              <a:t>‹#›</a:t>
            </a:fld>
            <a:endParaRPr lang="lv-LV"/>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162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lv-LV"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lv-LV" smtClean="0"/>
              <a:t>Click to edit Master text styles</a:t>
            </a:r>
          </a:p>
          <a:p>
            <a:pPr lvl="1"/>
            <a:r>
              <a:rPr lang="lv-LV" smtClean="0"/>
              <a:t>Second level</a:t>
            </a:r>
          </a:p>
          <a:p>
            <a:pPr lvl="2"/>
            <a:r>
              <a:rPr lang="lv-LV" smtClean="0"/>
              <a:t>Third level</a:t>
            </a:r>
          </a:p>
          <a:p>
            <a:pPr lvl="3"/>
            <a:r>
              <a:rPr lang="lv-LV" smtClean="0"/>
              <a:t>Fourth level</a:t>
            </a:r>
          </a:p>
          <a:p>
            <a:pPr lvl="4"/>
            <a:r>
              <a:rPr lang="lv-LV"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lv-LV"/>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lv-LV"/>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142BC095-D189-42E5-8154-0EEDCB3A512B}" type="slidenum">
              <a:rPr lang="lv-LV"/>
              <a:pPr>
                <a:defRPr/>
              </a:pPr>
              <a:t>‹#›</a:t>
            </a:fld>
            <a:endParaRPr lang="lv-LV"/>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4.png"/><Relationship Id="rId10" Type="http://schemas.openxmlformats.org/officeDocument/2006/relationships/image" Target="../media/image10.png"/><Relationship Id="rId4" Type="http://schemas.openxmlformats.org/officeDocument/2006/relationships/image" Target="../media/image13.png"/><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177800" y="0"/>
            <a:ext cx="8894763" cy="1071563"/>
          </a:xfrm>
        </p:spPr>
        <p:txBody>
          <a:bodyPr/>
          <a:lstStyle/>
          <a:p>
            <a:pPr eaLnBrk="1" hangingPunct="1"/>
            <a:r>
              <a:rPr lang="lv-LV" sz="4000" b="1" smtClean="0"/>
              <a:t>Joz.24:15-25 Tēva diena </a:t>
            </a:r>
            <a:endParaRPr lang="lv-LV" sz="4000" smtClean="0"/>
          </a:p>
        </p:txBody>
      </p:sp>
      <p:pic>
        <p:nvPicPr>
          <p:cNvPr id="2051" name="Picture 3" descr="DOVE019"/>
          <p:cNvPicPr>
            <a:picLocks noChangeAspect="1" noChangeArrowheads="1"/>
          </p:cNvPicPr>
          <p:nvPr/>
        </p:nvPicPr>
        <p:blipFill>
          <a:blip r:embed="rId2"/>
          <a:srcRect/>
          <a:stretch>
            <a:fillRect/>
          </a:stretch>
        </p:blipFill>
        <p:spPr bwMode="auto">
          <a:xfrm>
            <a:off x="179388" y="73025"/>
            <a:ext cx="485775" cy="692150"/>
          </a:xfrm>
          <a:prstGeom prst="rect">
            <a:avLst/>
          </a:prstGeom>
          <a:noFill/>
          <a:ln w="9525">
            <a:noFill/>
            <a:miter lim="800000"/>
            <a:headEnd/>
            <a:tailEnd/>
          </a:ln>
        </p:spPr>
      </p:pic>
      <p:sp>
        <p:nvSpPr>
          <p:cNvPr id="2052" name="Text Box 6"/>
          <p:cNvSpPr txBox="1">
            <a:spLocks noChangeArrowheads="1"/>
          </p:cNvSpPr>
          <p:nvPr/>
        </p:nvSpPr>
        <p:spPr bwMode="auto">
          <a:xfrm>
            <a:off x="7451725" y="0"/>
            <a:ext cx="1692275" cy="396875"/>
          </a:xfrm>
          <a:prstGeom prst="rect">
            <a:avLst/>
          </a:prstGeom>
          <a:noFill/>
          <a:ln w="9525">
            <a:noFill/>
            <a:miter lim="800000"/>
            <a:headEnd/>
            <a:tailEnd/>
          </a:ln>
        </p:spPr>
        <p:txBody>
          <a:bodyPr>
            <a:spAutoFit/>
          </a:bodyPr>
          <a:lstStyle/>
          <a:p>
            <a:pPr>
              <a:spcBef>
                <a:spcPct val="50000"/>
              </a:spcBef>
            </a:pPr>
            <a:r>
              <a:rPr lang="lv-LV" sz="2000"/>
              <a:t>8.sept.2016.</a:t>
            </a:r>
          </a:p>
        </p:txBody>
      </p:sp>
      <p:sp>
        <p:nvSpPr>
          <p:cNvPr id="2053" name="Rectangle 3"/>
          <p:cNvSpPr>
            <a:spLocks noChangeArrowheads="1"/>
          </p:cNvSpPr>
          <p:nvPr/>
        </p:nvSpPr>
        <p:spPr bwMode="auto">
          <a:xfrm>
            <a:off x="5580063" y="765175"/>
            <a:ext cx="3563937" cy="396875"/>
          </a:xfrm>
          <a:prstGeom prst="rect">
            <a:avLst/>
          </a:prstGeom>
          <a:noFill/>
          <a:ln w="9525">
            <a:noFill/>
            <a:miter lim="800000"/>
            <a:headEnd/>
            <a:tailEnd/>
          </a:ln>
        </p:spPr>
        <p:txBody>
          <a:bodyPr>
            <a:spAutoFit/>
          </a:bodyPr>
          <a:lstStyle/>
          <a:p>
            <a:pPr algn="ctr">
              <a:buFont typeface="Wingdings" pitchFamily="2" charset="2"/>
              <a:buNone/>
            </a:pPr>
            <a:r>
              <a:rPr lang="lv-LV" sz="2000" b="1">
                <a:latin typeface="Verdana" pitchFamily="34" charset="0"/>
              </a:rPr>
              <a:t>māc. Roberts Otomers</a:t>
            </a:r>
          </a:p>
        </p:txBody>
      </p:sp>
      <p:sp>
        <p:nvSpPr>
          <p:cNvPr id="2054" name="Slide Number Placeholder 5"/>
          <p:cNvSpPr>
            <a:spLocks noGrp="1"/>
          </p:cNvSpPr>
          <p:nvPr>
            <p:ph type="sldNum" sz="quarter" idx="12"/>
          </p:nvPr>
        </p:nvSpPr>
        <p:spPr>
          <a:noFill/>
        </p:spPr>
        <p:txBody>
          <a:bodyPr/>
          <a:lstStyle/>
          <a:p>
            <a:fld id="{9CF79F8C-3459-46EA-88A8-EEED3EFA9281}" type="slidenum">
              <a:rPr lang="lv-LV" smtClean="0"/>
              <a:pPr/>
              <a:t>1</a:t>
            </a:fld>
            <a:endParaRPr lang="lv-LV" smtClean="0"/>
          </a:p>
        </p:txBody>
      </p:sp>
      <p:pic>
        <p:nvPicPr>
          <p:cNvPr id="3080" name="Picture 8" descr="http://www.sieviesuklubs.lv/content/uploads/1290278140-3945.jpg"/>
          <p:cNvPicPr>
            <a:picLocks noChangeAspect="1" noChangeArrowheads="1"/>
          </p:cNvPicPr>
          <p:nvPr/>
        </p:nvPicPr>
        <p:blipFill>
          <a:blip r:embed="rId3"/>
          <a:srcRect/>
          <a:stretch>
            <a:fillRect/>
          </a:stretch>
        </p:blipFill>
        <p:spPr bwMode="auto">
          <a:xfrm>
            <a:off x="285720" y="1285860"/>
            <a:ext cx="8215370" cy="544072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Slide Number Placeholder 6"/>
          <p:cNvSpPr>
            <a:spLocks noGrp="1"/>
          </p:cNvSpPr>
          <p:nvPr>
            <p:ph type="sldNum" sz="quarter" idx="12"/>
          </p:nvPr>
        </p:nvSpPr>
        <p:spPr>
          <a:noFill/>
        </p:spPr>
        <p:txBody>
          <a:bodyPr/>
          <a:lstStyle/>
          <a:p>
            <a:fld id="{A2A2F43D-0CC5-4BEB-ACBD-BDA96DFE5593}" type="slidenum">
              <a:rPr lang="en-US" smtClean="0"/>
              <a:pPr/>
              <a:t>10</a:t>
            </a:fld>
            <a:endParaRPr lang="en-US" smtClean="0"/>
          </a:p>
        </p:txBody>
      </p:sp>
      <p:sp>
        <p:nvSpPr>
          <p:cNvPr id="66563" name="Rectangle 3"/>
          <p:cNvSpPr>
            <a:spLocks noChangeArrowheads="1"/>
          </p:cNvSpPr>
          <p:nvPr/>
        </p:nvSpPr>
        <p:spPr bwMode="auto">
          <a:xfrm>
            <a:off x="0" y="357188"/>
            <a:ext cx="6858000" cy="6122987"/>
          </a:xfrm>
          <a:prstGeom prst="rect">
            <a:avLst/>
          </a:prstGeom>
          <a:noFill/>
          <a:ln w="9525">
            <a:noFill/>
            <a:miter lim="800000"/>
            <a:headEnd/>
            <a:tailEnd/>
          </a:ln>
        </p:spPr>
        <p:txBody>
          <a:bodyPr/>
          <a:lstStyle/>
          <a:p>
            <a:pPr>
              <a:buFont typeface="Arial" charset="0"/>
              <a:buChar char="•"/>
            </a:pPr>
            <a:r>
              <a:rPr lang="lv-LV" sz="2800"/>
              <a:t>Ja tava galvenā </a:t>
            </a:r>
            <a:r>
              <a:rPr lang="lv-LV" sz="2800" b="1"/>
              <a:t>uzmanība</a:t>
            </a:r>
            <a:r>
              <a:rPr lang="lv-LV" sz="2800"/>
              <a:t> ir </a:t>
            </a:r>
            <a:r>
              <a:rPr lang="lv-LV" sz="2800" b="1"/>
              <a:t>pievērsta</a:t>
            </a:r>
            <a:r>
              <a:rPr lang="lv-LV" sz="2800"/>
              <a:t> kādam </a:t>
            </a:r>
            <a:r>
              <a:rPr lang="lv-LV" sz="2800" b="1"/>
              <a:t>elkam</a:t>
            </a:r>
            <a:r>
              <a:rPr lang="lv-LV" sz="2800"/>
              <a:t> vai pat vairākiem, tad </a:t>
            </a:r>
            <a:r>
              <a:rPr lang="lv-LV" sz="2800" b="1"/>
              <a:t>ģimenei maz</a:t>
            </a:r>
            <a:r>
              <a:rPr lang="lv-LV" sz="2800"/>
              <a:t> vairs </a:t>
            </a:r>
            <a:r>
              <a:rPr lang="lv-LV" sz="2800" b="1"/>
              <a:t>paliek pāri</a:t>
            </a:r>
            <a:r>
              <a:rPr lang="lv-LV" sz="2800"/>
              <a:t> no tevis.</a:t>
            </a:r>
          </a:p>
          <a:p>
            <a:pPr>
              <a:buFont typeface="Arial" charset="0"/>
              <a:buChar char="•"/>
            </a:pPr>
            <a:r>
              <a:rPr lang="lv-LV" sz="2800"/>
              <a:t>Vienīgais, kas to šo </a:t>
            </a:r>
            <a:r>
              <a:rPr lang="lv-LV" sz="2800" b="1"/>
              <a:t>šausmu gājienu</a:t>
            </a:r>
            <a:r>
              <a:rPr lang="lv-LV" sz="2800"/>
              <a:t> </a:t>
            </a:r>
            <a:r>
              <a:rPr lang="lv-LV" sz="2800" b="1"/>
              <a:t>pakaļ elkiem</a:t>
            </a:r>
            <a:r>
              <a:rPr lang="lv-LV" sz="2800"/>
              <a:t> var apturēt, ka ir kādi </a:t>
            </a:r>
            <a:r>
              <a:rPr lang="lv-LV" sz="2800" b="1"/>
              <a:t>vīri</a:t>
            </a:r>
            <a:r>
              <a:rPr lang="lv-LV" sz="2800"/>
              <a:t> un </a:t>
            </a:r>
            <a:r>
              <a:rPr lang="lv-LV" sz="2800" b="1"/>
              <a:t>tēvi</a:t>
            </a:r>
            <a:r>
              <a:rPr lang="lv-LV" sz="2800"/>
              <a:t>, kas </a:t>
            </a:r>
            <a:r>
              <a:rPr lang="lv-LV" sz="2800" b="1"/>
              <a:t>saka</a:t>
            </a:r>
            <a:r>
              <a:rPr lang="lv-LV" sz="2800"/>
              <a:t>: </a:t>
            </a:r>
            <a:r>
              <a:rPr lang="lv-LV" sz="2800" i="1"/>
              <a:t>pietiek</a:t>
            </a:r>
            <a:r>
              <a:rPr lang="lv-LV" sz="2800"/>
              <a:t>, </a:t>
            </a:r>
            <a:r>
              <a:rPr lang="lv-LV" sz="2800" i="1"/>
              <a:t>es un mans nams mēs kalposim tam Kungam</a:t>
            </a:r>
            <a:r>
              <a:rPr lang="lv-LV" sz="2800"/>
              <a:t>, </a:t>
            </a:r>
            <a:r>
              <a:rPr lang="lv-LV" sz="2800" i="1"/>
              <a:t>trīsvienīgajam Dievam</a:t>
            </a:r>
            <a:r>
              <a:rPr lang="lv-LV" sz="2800"/>
              <a:t>. </a:t>
            </a:r>
          </a:p>
          <a:p>
            <a:pPr>
              <a:buFont typeface="Arial" charset="0"/>
              <a:buChar char="•"/>
            </a:pPr>
            <a:r>
              <a:rPr lang="lv-LV" sz="2800"/>
              <a:t>Un ir </a:t>
            </a:r>
            <a:r>
              <a:rPr lang="lv-LV" sz="2800" b="1"/>
              <a:t>zināms pamats</a:t>
            </a:r>
            <a:r>
              <a:rPr lang="lv-LV" sz="2800"/>
              <a:t> </a:t>
            </a:r>
            <a:r>
              <a:rPr lang="lv-LV" sz="2800" b="1"/>
              <a:t>nākotni</a:t>
            </a:r>
            <a:r>
              <a:rPr lang="lv-LV" sz="2800"/>
              <a:t> </a:t>
            </a:r>
            <a:r>
              <a:rPr lang="lv-LV" sz="2800" b="1"/>
              <a:t>redzēt</a:t>
            </a:r>
            <a:r>
              <a:rPr lang="lv-LV" sz="2800"/>
              <a:t> </a:t>
            </a:r>
            <a:r>
              <a:rPr lang="lv-LV" sz="2800" b="1"/>
              <a:t>cerībā tiem</a:t>
            </a:r>
            <a:r>
              <a:rPr lang="lv-LV" sz="2800"/>
              <a:t>, kas šeit </a:t>
            </a:r>
            <a:r>
              <a:rPr lang="lv-LV" sz="2800" b="1"/>
              <a:t>baznīcā</a:t>
            </a:r>
            <a:r>
              <a:rPr lang="lv-LV" sz="2800"/>
              <a:t> </a:t>
            </a:r>
            <a:r>
              <a:rPr lang="lv-LV" sz="2800" b="1"/>
              <a:t>nāk</a:t>
            </a:r>
            <a:r>
              <a:rPr lang="lv-LV" sz="2800"/>
              <a:t>. </a:t>
            </a:r>
            <a:endParaRPr lang="en-US" sz="2800"/>
          </a:p>
          <a:p>
            <a:pPr>
              <a:buFont typeface="Arial" charset="0"/>
              <a:buChar char="•"/>
            </a:pPr>
            <a:r>
              <a:rPr lang="lv-LV" sz="2800"/>
              <a:t>Kur </a:t>
            </a:r>
            <a:r>
              <a:rPr lang="lv-LV" sz="2800" b="1"/>
              <a:t>tēvi</a:t>
            </a:r>
            <a:r>
              <a:rPr lang="lv-LV" sz="2800"/>
              <a:t> un </a:t>
            </a:r>
            <a:r>
              <a:rPr lang="lv-LV" sz="2800" b="1"/>
              <a:t>ģimenes</a:t>
            </a:r>
            <a:r>
              <a:rPr lang="lv-LV" sz="2800"/>
              <a:t> ir </a:t>
            </a:r>
            <a:r>
              <a:rPr lang="lv-LV" sz="2800" b="1"/>
              <a:t>Dieva vārda gaismā</a:t>
            </a:r>
            <a:r>
              <a:rPr lang="lv-LV" sz="2800"/>
              <a:t>, tur lietas mainās, kādreiz lēnām, bet pamatīgi. Kamēr </a:t>
            </a:r>
            <a:r>
              <a:rPr lang="lv-LV" sz="2800" b="1"/>
              <a:t>Latvijā</a:t>
            </a:r>
            <a:r>
              <a:rPr lang="lv-LV" sz="2800"/>
              <a:t> daudzi </a:t>
            </a:r>
            <a:r>
              <a:rPr lang="lv-LV" sz="2800" b="1"/>
              <a:t>seko elkiem</a:t>
            </a:r>
            <a:r>
              <a:rPr lang="lv-LV" sz="2800"/>
              <a:t>, tikmēr </a:t>
            </a:r>
            <a:r>
              <a:rPr lang="lv-LV" sz="2800" b="1"/>
              <a:t>baznīcā</a:t>
            </a:r>
            <a:r>
              <a:rPr lang="lv-LV" sz="2800"/>
              <a:t> cilvēki seko dzīvajam Dievam, un iet </a:t>
            </a:r>
            <a:r>
              <a:rPr lang="lv-LV" sz="2800" b="1"/>
              <a:t>pareizā virzienā</a:t>
            </a:r>
            <a:r>
              <a:rPr lang="lv-LV" sz="2800"/>
              <a:t>. </a:t>
            </a:r>
            <a:endParaRPr lang="en-US" sz="2800"/>
          </a:p>
          <a:p>
            <a:pPr>
              <a:buFont typeface="Arial" charset="0"/>
              <a:buChar char="•"/>
            </a:pPr>
            <a:endParaRPr lang="en-US" sz="2800"/>
          </a:p>
        </p:txBody>
      </p:sp>
      <p:sp>
        <p:nvSpPr>
          <p:cNvPr id="11268" name="Rectangle 6"/>
          <p:cNvSpPr>
            <a:spLocks noChangeArrowheads="1"/>
          </p:cNvSpPr>
          <p:nvPr/>
        </p:nvSpPr>
        <p:spPr bwMode="auto">
          <a:xfrm>
            <a:off x="0" y="-71438"/>
            <a:ext cx="9144000" cy="523876"/>
          </a:xfrm>
          <a:prstGeom prst="rect">
            <a:avLst/>
          </a:prstGeom>
          <a:noFill/>
          <a:ln w="9525">
            <a:noFill/>
            <a:miter lim="800000"/>
            <a:headEnd/>
            <a:tailEnd/>
          </a:ln>
        </p:spPr>
        <p:txBody>
          <a:bodyPr>
            <a:spAutoFit/>
          </a:bodyPr>
          <a:lstStyle/>
          <a:p>
            <a:r>
              <a:rPr lang="lv-LV" sz="2800" i="1"/>
              <a:t>21 Bet tauta teica Jozuam: "Nē! Mēs kalposim Kungam!”</a:t>
            </a:r>
            <a:endParaRPr lang="lv-LV" sz="2600" i="1"/>
          </a:p>
        </p:txBody>
      </p:sp>
      <p:pic>
        <p:nvPicPr>
          <p:cNvPr id="8" name="Picture 2" descr="http://stonybrookfellowship.com/wordpress/wp-content/uploads/2012/05/Family-Worship-Background1-1024x768.jpg"/>
          <p:cNvPicPr>
            <a:picLocks noChangeAspect="1" noChangeArrowheads="1"/>
          </p:cNvPicPr>
          <p:nvPr/>
        </p:nvPicPr>
        <p:blipFill>
          <a:blip r:embed="rId2"/>
          <a:srcRect l="27349" r="24263"/>
          <a:stretch>
            <a:fillRect/>
          </a:stretch>
        </p:blipFill>
        <p:spPr bwMode="auto">
          <a:xfrm>
            <a:off x="6643702" y="1571612"/>
            <a:ext cx="2500298" cy="4071942"/>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6563">
                                            <p:txEl>
                                              <p:pRg st="0" end="0"/>
                                            </p:txEl>
                                          </p:spTgt>
                                        </p:tgtEl>
                                        <p:attrNameLst>
                                          <p:attrName>style.visibility</p:attrName>
                                        </p:attrNameLst>
                                      </p:cBhvr>
                                      <p:to>
                                        <p:strVal val="visible"/>
                                      </p:to>
                                    </p:set>
                                    <p:animEffect transition="in" filter="dissolve">
                                      <p:cBhvr>
                                        <p:cTn id="7" dur="500"/>
                                        <p:tgtEl>
                                          <p:spTgt spid="66563">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66563">
                                            <p:txEl>
                                              <p:pRg st="1" end="1"/>
                                            </p:txEl>
                                          </p:spTgt>
                                        </p:tgtEl>
                                        <p:attrNameLst>
                                          <p:attrName>style.visibility</p:attrName>
                                        </p:attrNameLst>
                                      </p:cBhvr>
                                      <p:to>
                                        <p:strVal val="visible"/>
                                      </p:to>
                                    </p:set>
                                    <p:animEffect transition="in" filter="dissolve">
                                      <p:cBhvr>
                                        <p:cTn id="11" dur="500"/>
                                        <p:tgtEl>
                                          <p:spTgt spid="66563">
                                            <p:txEl>
                                              <p:pRg st="1" end="1"/>
                                            </p:txEl>
                                          </p:spTgt>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66563">
                                            <p:txEl>
                                              <p:pRg st="2" end="2"/>
                                            </p:txEl>
                                          </p:spTgt>
                                        </p:tgtEl>
                                        <p:attrNameLst>
                                          <p:attrName>style.visibility</p:attrName>
                                        </p:attrNameLst>
                                      </p:cBhvr>
                                      <p:to>
                                        <p:strVal val="visible"/>
                                      </p:to>
                                    </p:set>
                                    <p:animEffect transition="in" filter="dissolve">
                                      <p:cBhvr>
                                        <p:cTn id="15" dur="500"/>
                                        <p:tgtEl>
                                          <p:spTgt spid="66563">
                                            <p:txEl>
                                              <p:pRg st="2" end="2"/>
                                            </p:txEl>
                                          </p:spTgt>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66563">
                                            <p:txEl>
                                              <p:pRg st="3" end="3"/>
                                            </p:txEl>
                                          </p:spTgt>
                                        </p:tgtEl>
                                        <p:attrNameLst>
                                          <p:attrName>style.visibility</p:attrName>
                                        </p:attrNameLst>
                                      </p:cBhvr>
                                      <p:to>
                                        <p:strVal val="visible"/>
                                      </p:to>
                                    </p:set>
                                    <p:animEffect transition="in" filter="dissolve">
                                      <p:cBhvr>
                                        <p:cTn id="19" dur="500"/>
                                        <p:tgtEl>
                                          <p:spTgt spid="66563">
                                            <p:txEl>
                                              <p:pRg st="3" end="3"/>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autoUpdateAnimBg="0" advAuto="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Slide Number Placeholder 6"/>
          <p:cNvSpPr>
            <a:spLocks noGrp="1"/>
          </p:cNvSpPr>
          <p:nvPr>
            <p:ph type="sldNum" sz="quarter" idx="12"/>
          </p:nvPr>
        </p:nvSpPr>
        <p:spPr>
          <a:noFill/>
        </p:spPr>
        <p:txBody>
          <a:bodyPr/>
          <a:lstStyle/>
          <a:p>
            <a:fld id="{E6FC7BE8-6D9A-4DD0-AEF0-F625DD925502}" type="slidenum">
              <a:rPr lang="en-US" smtClean="0"/>
              <a:pPr/>
              <a:t>11</a:t>
            </a:fld>
            <a:endParaRPr lang="en-US" smtClean="0"/>
          </a:p>
        </p:txBody>
      </p:sp>
      <p:sp>
        <p:nvSpPr>
          <p:cNvPr id="66563" name="Rectangle 3"/>
          <p:cNvSpPr>
            <a:spLocks noChangeArrowheads="1"/>
          </p:cNvSpPr>
          <p:nvPr/>
        </p:nvSpPr>
        <p:spPr bwMode="auto">
          <a:xfrm>
            <a:off x="0" y="2571750"/>
            <a:ext cx="6215063" cy="4214813"/>
          </a:xfrm>
          <a:prstGeom prst="rect">
            <a:avLst/>
          </a:prstGeom>
          <a:noFill/>
          <a:ln w="9525">
            <a:noFill/>
            <a:miter lim="800000"/>
            <a:headEnd/>
            <a:tailEnd/>
          </a:ln>
        </p:spPr>
        <p:txBody>
          <a:bodyPr/>
          <a:lstStyle/>
          <a:p>
            <a:pPr>
              <a:buFont typeface="Arial" charset="0"/>
              <a:buChar char="•"/>
            </a:pPr>
            <a:r>
              <a:rPr lang="lv-LV" sz="2800"/>
              <a:t>Te seko arī </a:t>
            </a:r>
            <a:r>
              <a:rPr lang="lv-LV" sz="2800" b="1"/>
              <a:t>tautas vadītāja Jozua pamācība tautai</a:t>
            </a:r>
            <a:r>
              <a:rPr lang="lv-LV" sz="2800"/>
              <a:t>:</a:t>
            </a:r>
          </a:p>
          <a:p>
            <a:pPr>
              <a:buFont typeface="Arial" charset="0"/>
              <a:buAutoNum type="arabicPeriod"/>
            </a:pPr>
            <a:r>
              <a:rPr lang="lv-LV" sz="2800" b="1"/>
              <a:t>Šķīstīt</a:t>
            </a:r>
            <a:r>
              <a:rPr lang="lv-LV" sz="2800"/>
              <a:t> mūsu </a:t>
            </a:r>
            <a:r>
              <a:rPr lang="lv-LV" sz="2800" b="1"/>
              <a:t>sirdis</a:t>
            </a:r>
            <a:r>
              <a:rPr lang="lv-LV" sz="2800"/>
              <a:t> no </a:t>
            </a:r>
            <a:r>
              <a:rPr lang="lv-LV" sz="2800" b="1"/>
              <a:t>elkdievības</a:t>
            </a:r>
            <a:r>
              <a:rPr lang="lv-LV" sz="2800"/>
              <a:t>  </a:t>
            </a:r>
            <a:r>
              <a:rPr lang="lv-LV" sz="2800" b="1"/>
              <a:t>grēku nožēlas lūgšanā</a:t>
            </a:r>
            <a:r>
              <a:rPr lang="lv-LV" sz="2800"/>
              <a:t>.</a:t>
            </a:r>
          </a:p>
          <a:p>
            <a:pPr>
              <a:buFont typeface="Arial" charset="0"/>
              <a:buAutoNum type="arabicPeriod"/>
            </a:pPr>
            <a:r>
              <a:rPr lang="lv-LV" sz="2800" b="1"/>
              <a:t>Sekot</a:t>
            </a:r>
            <a:r>
              <a:rPr lang="lv-LV" sz="2800"/>
              <a:t> </a:t>
            </a:r>
            <a:r>
              <a:rPr lang="lv-LV" sz="2800" b="1"/>
              <a:t>3vienīgā</a:t>
            </a:r>
            <a:r>
              <a:rPr lang="lv-LV" sz="2800"/>
              <a:t> </a:t>
            </a:r>
            <a:r>
              <a:rPr lang="lv-LV" sz="2800" b="1"/>
              <a:t>Dieva balsij</a:t>
            </a:r>
            <a:r>
              <a:rPr lang="lv-LV" sz="2800"/>
              <a:t>, kādu to varam </a:t>
            </a:r>
            <a:r>
              <a:rPr lang="lv-LV" sz="2800" b="1"/>
              <a:t>atrast svētajos rakstos</a:t>
            </a:r>
            <a:r>
              <a:rPr lang="lv-LV" sz="2800"/>
              <a:t>!</a:t>
            </a:r>
          </a:p>
          <a:p>
            <a:pPr>
              <a:buFont typeface="Arial" charset="0"/>
              <a:buAutoNum type="arabicPeriod"/>
            </a:pPr>
            <a:r>
              <a:rPr lang="lv-LV" sz="2800"/>
              <a:t>Un </a:t>
            </a:r>
            <a:r>
              <a:rPr lang="lv-LV" sz="2800" b="1"/>
              <a:t>aizvākt</a:t>
            </a:r>
            <a:r>
              <a:rPr lang="lv-LV" sz="2800"/>
              <a:t> prom </a:t>
            </a:r>
            <a:r>
              <a:rPr lang="lv-LV" sz="2800" b="1"/>
              <a:t>visus elku dievus </a:t>
            </a:r>
            <a:r>
              <a:rPr lang="lv-LV" sz="2800"/>
              <a:t>no </a:t>
            </a:r>
            <a:r>
              <a:rPr lang="lv-LV" sz="2800" b="1"/>
              <a:t>mūsu mājām </a:t>
            </a:r>
            <a:r>
              <a:rPr lang="lv-LV" sz="2800"/>
              <a:t>un </a:t>
            </a:r>
            <a:r>
              <a:rPr lang="lv-LV" sz="2800" b="1"/>
              <a:t>sirdīm</a:t>
            </a:r>
            <a:r>
              <a:rPr lang="lv-LV" sz="2800"/>
              <a:t>.</a:t>
            </a:r>
          </a:p>
          <a:p>
            <a:pPr>
              <a:buFont typeface="Arial" charset="0"/>
              <a:buChar char="•"/>
            </a:pPr>
            <a:r>
              <a:rPr lang="lv-LV" sz="2800" b="1"/>
              <a:t>Tauta</a:t>
            </a:r>
            <a:r>
              <a:rPr lang="lv-LV" sz="2800"/>
              <a:t> šai dienā izdarīja </a:t>
            </a:r>
            <a:r>
              <a:rPr lang="lv-LV" sz="2800" b="1"/>
              <a:t>labāko izvēli </a:t>
            </a:r>
            <a:r>
              <a:rPr lang="lv-LV" sz="2800"/>
              <a:t>savā </a:t>
            </a:r>
            <a:r>
              <a:rPr lang="lv-LV" sz="2800" b="1"/>
              <a:t>mūžā</a:t>
            </a:r>
            <a:r>
              <a:rPr lang="lv-LV" sz="2800"/>
              <a:t>, bet </a:t>
            </a:r>
            <a:r>
              <a:rPr lang="lv-LV" sz="2800" b="1"/>
              <a:t>kā ir ar mums</a:t>
            </a:r>
            <a:r>
              <a:rPr lang="lv-LV" sz="2800"/>
              <a:t>?</a:t>
            </a:r>
            <a:endParaRPr lang="en-US" sz="2800"/>
          </a:p>
        </p:txBody>
      </p:sp>
      <p:sp>
        <p:nvSpPr>
          <p:cNvPr id="12292" name="Rectangle 6"/>
          <p:cNvSpPr>
            <a:spLocks noChangeArrowheads="1"/>
          </p:cNvSpPr>
          <p:nvPr/>
        </p:nvSpPr>
        <p:spPr bwMode="auto">
          <a:xfrm>
            <a:off x="0" y="0"/>
            <a:ext cx="9144000" cy="2678113"/>
          </a:xfrm>
          <a:prstGeom prst="rect">
            <a:avLst/>
          </a:prstGeom>
          <a:noFill/>
          <a:ln w="9525">
            <a:noFill/>
            <a:miter lim="800000"/>
            <a:headEnd/>
            <a:tailEnd/>
          </a:ln>
        </p:spPr>
        <p:txBody>
          <a:bodyPr>
            <a:spAutoFit/>
          </a:bodyPr>
          <a:lstStyle/>
          <a:p>
            <a:r>
              <a:rPr lang="lv-LV" sz="2800" i="1"/>
              <a:t>23 "Tad nu aizvāciet svešos dievus, kas jūsu vidū, un šķīstiet savas sirdis Kungam, Israēla Dievam!" 24 Un tauta teica Jozuam: "Mēs kalposim Kungam, mūsu Dievam, un mēs klausīsim Viņa balsij!" 25 Todien Jozua Šehemā noslēdza ar tautu derību un deva tiem likumus un tiesas.</a:t>
            </a:r>
            <a:endParaRPr lang="lv-LV" sz="2600" i="1"/>
          </a:p>
        </p:txBody>
      </p:sp>
      <p:pic>
        <p:nvPicPr>
          <p:cNvPr id="49154" name="Picture 2" descr="http://img.ehowcdn.com/article-new/ds-photo/getty/article/151/177/87809572_XS.jpg"/>
          <p:cNvPicPr>
            <a:picLocks noChangeAspect="1" noChangeArrowheads="1"/>
          </p:cNvPicPr>
          <p:nvPr/>
        </p:nvPicPr>
        <p:blipFill>
          <a:blip r:embed="rId2"/>
          <a:srcRect/>
          <a:stretch>
            <a:fillRect/>
          </a:stretch>
        </p:blipFill>
        <p:spPr bwMode="auto">
          <a:xfrm>
            <a:off x="6286512" y="2143116"/>
            <a:ext cx="2857488" cy="4286232"/>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6563">
                                            <p:txEl>
                                              <p:pRg st="0" end="0"/>
                                            </p:txEl>
                                          </p:spTgt>
                                        </p:tgtEl>
                                        <p:attrNameLst>
                                          <p:attrName>style.visibility</p:attrName>
                                        </p:attrNameLst>
                                      </p:cBhvr>
                                      <p:to>
                                        <p:strVal val="visible"/>
                                      </p:to>
                                    </p:set>
                                    <p:animEffect transition="in" filter="dissolve">
                                      <p:cBhvr>
                                        <p:cTn id="7" dur="500"/>
                                        <p:tgtEl>
                                          <p:spTgt spid="6656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9154"/>
                                        </p:tgtEl>
                                        <p:attrNameLst>
                                          <p:attrName>style.visibility</p:attrName>
                                        </p:attrNameLst>
                                      </p:cBhvr>
                                      <p:to>
                                        <p:strVal val="visible"/>
                                      </p:to>
                                    </p:set>
                                    <p:animEffect transition="in" filter="fade">
                                      <p:cBhvr>
                                        <p:cTn id="10" dur="2000"/>
                                        <p:tgtEl>
                                          <p:spTgt spid="49154"/>
                                        </p:tgtEl>
                                      </p:cBhvr>
                                    </p:animEffect>
                                  </p:childTnLst>
                                </p:cTn>
                              </p:par>
                            </p:childTnLst>
                          </p:cTn>
                        </p:par>
                        <p:par>
                          <p:cTn id="11" fill="hold">
                            <p:stCondLst>
                              <p:cond delay="2000"/>
                            </p:stCondLst>
                            <p:childTnLst>
                              <p:par>
                                <p:cTn id="12" presetID="9" presetClass="entr" presetSubtype="0" fill="hold" grpId="0" nodeType="afterEffect">
                                  <p:stCondLst>
                                    <p:cond delay="0"/>
                                  </p:stCondLst>
                                  <p:childTnLst>
                                    <p:set>
                                      <p:cBhvr>
                                        <p:cTn id="13" dur="1" fill="hold">
                                          <p:stCondLst>
                                            <p:cond delay="0"/>
                                          </p:stCondLst>
                                        </p:cTn>
                                        <p:tgtEl>
                                          <p:spTgt spid="66563">
                                            <p:txEl>
                                              <p:pRg st="1" end="1"/>
                                            </p:txEl>
                                          </p:spTgt>
                                        </p:tgtEl>
                                        <p:attrNameLst>
                                          <p:attrName>style.visibility</p:attrName>
                                        </p:attrNameLst>
                                      </p:cBhvr>
                                      <p:to>
                                        <p:strVal val="visible"/>
                                      </p:to>
                                    </p:set>
                                    <p:animEffect transition="in" filter="dissolve">
                                      <p:cBhvr>
                                        <p:cTn id="14" dur="500"/>
                                        <p:tgtEl>
                                          <p:spTgt spid="66563">
                                            <p:txEl>
                                              <p:pRg st="1" end="1"/>
                                            </p:txEl>
                                          </p:spTgt>
                                        </p:tgtEl>
                                      </p:cBhvr>
                                    </p:animEffect>
                                  </p:childTnLst>
                                </p:cTn>
                              </p:par>
                            </p:childTnLst>
                          </p:cTn>
                        </p:par>
                        <p:par>
                          <p:cTn id="15" fill="hold">
                            <p:stCondLst>
                              <p:cond delay="2500"/>
                            </p:stCondLst>
                            <p:childTnLst>
                              <p:par>
                                <p:cTn id="16" presetID="9" presetClass="entr" presetSubtype="0" fill="hold" grpId="0" nodeType="afterEffect">
                                  <p:stCondLst>
                                    <p:cond delay="0"/>
                                  </p:stCondLst>
                                  <p:childTnLst>
                                    <p:set>
                                      <p:cBhvr>
                                        <p:cTn id="17" dur="1" fill="hold">
                                          <p:stCondLst>
                                            <p:cond delay="0"/>
                                          </p:stCondLst>
                                        </p:cTn>
                                        <p:tgtEl>
                                          <p:spTgt spid="66563">
                                            <p:txEl>
                                              <p:pRg st="2" end="2"/>
                                            </p:txEl>
                                          </p:spTgt>
                                        </p:tgtEl>
                                        <p:attrNameLst>
                                          <p:attrName>style.visibility</p:attrName>
                                        </p:attrNameLst>
                                      </p:cBhvr>
                                      <p:to>
                                        <p:strVal val="visible"/>
                                      </p:to>
                                    </p:set>
                                    <p:animEffect transition="in" filter="dissolve">
                                      <p:cBhvr>
                                        <p:cTn id="18" dur="500"/>
                                        <p:tgtEl>
                                          <p:spTgt spid="66563">
                                            <p:txEl>
                                              <p:pRg st="2" end="2"/>
                                            </p:txEl>
                                          </p:spTgt>
                                        </p:tgtEl>
                                      </p:cBhvr>
                                    </p:animEffect>
                                  </p:childTnLst>
                                </p:cTn>
                              </p:par>
                            </p:childTnLst>
                          </p:cTn>
                        </p:par>
                        <p:par>
                          <p:cTn id="19" fill="hold">
                            <p:stCondLst>
                              <p:cond delay="3000"/>
                            </p:stCondLst>
                            <p:childTnLst>
                              <p:par>
                                <p:cTn id="20" presetID="9" presetClass="entr" presetSubtype="0" fill="hold" grpId="0" nodeType="afterEffect">
                                  <p:stCondLst>
                                    <p:cond delay="0"/>
                                  </p:stCondLst>
                                  <p:childTnLst>
                                    <p:set>
                                      <p:cBhvr>
                                        <p:cTn id="21" dur="1" fill="hold">
                                          <p:stCondLst>
                                            <p:cond delay="0"/>
                                          </p:stCondLst>
                                        </p:cTn>
                                        <p:tgtEl>
                                          <p:spTgt spid="66563">
                                            <p:txEl>
                                              <p:pRg st="3" end="3"/>
                                            </p:txEl>
                                          </p:spTgt>
                                        </p:tgtEl>
                                        <p:attrNameLst>
                                          <p:attrName>style.visibility</p:attrName>
                                        </p:attrNameLst>
                                      </p:cBhvr>
                                      <p:to>
                                        <p:strVal val="visible"/>
                                      </p:to>
                                    </p:set>
                                    <p:animEffect transition="in" filter="dissolve">
                                      <p:cBhvr>
                                        <p:cTn id="22" dur="500"/>
                                        <p:tgtEl>
                                          <p:spTgt spid="66563">
                                            <p:txEl>
                                              <p:pRg st="3" end="3"/>
                                            </p:txEl>
                                          </p:spTgt>
                                        </p:tgtEl>
                                      </p:cBhvr>
                                    </p:animEffect>
                                  </p:childTnLst>
                                </p:cTn>
                              </p:par>
                            </p:childTnLst>
                          </p:cTn>
                        </p:par>
                        <p:par>
                          <p:cTn id="23" fill="hold">
                            <p:stCondLst>
                              <p:cond delay="3500"/>
                            </p:stCondLst>
                            <p:childTnLst>
                              <p:par>
                                <p:cTn id="24" presetID="9" presetClass="entr" presetSubtype="0" fill="hold" grpId="0" nodeType="afterEffect">
                                  <p:stCondLst>
                                    <p:cond delay="0"/>
                                  </p:stCondLst>
                                  <p:childTnLst>
                                    <p:set>
                                      <p:cBhvr>
                                        <p:cTn id="25" dur="1" fill="hold">
                                          <p:stCondLst>
                                            <p:cond delay="0"/>
                                          </p:stCondLst>
                                        </p:cTn>
                                        <p:tgtEl>
                                          <p:spTgt spid="66563">
                                            <p:txEl>
                                              <p:pRg st="4" end="4"/>
                                            </p:txEl>
                                          </p:spTgt>
                                        </p:tgtEl>
                                        <p:attrNameLst>
                                          <p:attrName>style.visibility</p:attrName>
                                        </p:attrNameLst>
                                      </p:cBhvr>
                                      <p:to>
                                        <p:strVal val="visible"/>
                                      </p:to>
                                    </p:set>
                                    <p:animEffect transition="in" filter="dissolve">
                                      <p:cBhvr>
                                        <p:cTn id="26" dur="500"/>
                                        <p:tgtEl>
                                          <p:spTgt spid="665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autoUpdateAnimBg="0" advAuto="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3" name="Rectangle 2"/>
          <p:cNvSpPr>
            <a:spLocks noGrp="1" noChangeArrowheads="1"/>
          </p:cNvSpPr>
          <p:nvPr>
            <p:ph type="title" idx="4294967295"/>
          </p:nvPr>
        </p:nvSpPr>
        <p:spPr>
          <a:xfrm>
            <a:off x="468313" y="0"/>
            <a:ext cx="8229600" cy="714375"/>
          </a:xfrm>
        </p:spPr>
        <p:txBody>
          <a:bodyPr/>
          <a:lstStyle/>
          <a:p>
            <a:pPr eaLnBrk="1" hangingPunct="1"/>
            <a:r>
              <a:rPr lang="lv-LV" b="1" smtClean="0">
                <a:solidFill>
                  <a:schemeClr val="tx1"/>
                </a:solidFill>
              </a:rPr>
              <a:t>Kopsavilkums</a:t>
            </a:r>
          </a:p>
        </p:txBody>
      </p:sp>
      <p:sp>
        <p:nvSpPr>
          <p:cNvPr id="7" name="Rectangle 6"/>
          <p:cNvSpPr>
            <a:spLocks noChangeArrowheads="1"/>
          </p:cNvSpPr>
          <p:nvPr/>
        </p:nvSpPr>
        <p:spPr bwMode="auto">
          <a:xfrm>
            <a:off x="0" y="642938"/>
            <a:ext cx="6286500" cy="6124575"/>
          </a:xfrm>
          <a:prstGeom prst="rect">
            <a:avLst/>
          </a:prstGeom>
          <a:noFill/>
          <a:ln w="9525">
            <a:noFill/>
            <a:miter lim="800000"/>
            <a:headEnd/>
            <a:tailEnd/>
          </a:ln>
        </p:spPr>
        <p:txBody>
          <a:bodyPr>
            <a:spAutoFit/>
          </a:bodyPr>
          <a:lstStyle/>
          <a:p>
            <a:pPr>
              <a:buFontTx/>
              <a:buChar char="•"/>
            </a:pPr>
            <a:r>
              <a:rPr lang="lv-LV" sz="2800" b="1"/>
              <a:t>Elki posta mūsu ģimenes, mūsu valsti </a:t>
            </a:r>
            <a:r>
              <a:rPr lang="lv-LV" sz="2800"/>
              <a:t>un</a:t>
            </a:r>
            <a:r>
              <a:rPr lang="lv-LV" sz="2800" b="1"/>
              <a:t> sabiedrību</a:t>
            </a:r>
            <a:r>
              <a:rPr lang="lv-LV" sz="2800"/>
              <a:t>!</a:t>
            </a:r>
          </a:p>
          <a:p>
            <a:pPr>
              <a:buFontTx/>
              <a:buChar char="•"/>
            </a:pPr>
            <a:r>
              <a:rPr lang="lv-LV" sz="2800" b="1"/>
              <a:t>Elki karo </a:t>
            </a:r>
            <a:r>
              <a:rPr lang="lv-LV" sz="2800"/>
              <a:t>pret </a:t>
            </a:r>
            <a:r>
              <a:rPr lang="lv-LV" sz="2800" b="1"/>
              <a:t>ģimeni</a:t>
            </a:r>
            <a:r>
              <a:rPr lang="lv-LV" sz="2800"/>
              <a:t>, jo zina, ka tā padarīs </a:t>
            </a:r>
            <a:r>
              <a:rPr lang="lv-LV" sz="2800" b="1"/>
              <a:t>nelaimīgus</a:t>
            </a:r>
            <a:r>
              <a:rPr lang="lv-LV" sz="2800"/>
              <a:t> </a:t>
            </a:r>
            <a:r>
              <a:rPr lang="lv-LV" sz="2800" b="1"/>
              <a:t>daudzus!</a:t>
            </a:r>
            <a:endParaRPr lang="lv-LV" sz="2800"/>
          </a:p>
          <a:p>
            <a:pPr>
              <a:buFontTx/>
              <a:buChar char="•"/>
            </a:pPr>
            <a:r>
              <a:rPr lang="lv-LV" sz="2800" b="1"/>
              <a:t>Jozua </a:t>
            </a:r>
            <a:r>
              <a:rPr lang="lv-LV" sz="2800"/>
              <a:t>visas šīs </a:t>
            </a:r>
            <a:r>
              <a:rPr lang="lv-LV" sz="2800" b="1"/>
              <a:t>elku parādes </a:t>
            </a:r>
            <a:r>
              <a:rPr lang="lv-LV" sz="2800"/>
              <a:t>priekšā </a:t>
            </a:r>
            <a:r>
              <a:rPr lang="lv-LV" sz="2800" b="1"/>
              <a:t>parādās</a:t>
            </a:r>
            <a:r>
              <a:rPr lang="lv-LV" sz="2800"/>
              <a:t> </a:t>
            </a:r>
            <a:r>
              <a:rPr lang="lv-LV" sz="2800" b="1"/>
              <a:t>izcils</a:t>
            </a:r>
            <a:r>
              <a:rPr lang="lv-LV" sz="2800"/>
              <a:t> un </a:t>
            </a:r>
            <a:r>
              <a:rPr lang="lv-LV" sz="2800" b="1"/>
              <a:t>gudrs</a:t>
            </a:r>
            <a:r>
              <a:rPr lang="lv-LV" sz="2800"/>
              <a:t> </a:t>
            </a:r>
            <a:r>
              <a:rPr lang="lv-LV" sz="2800" b="1"/>
              <a:t>piemērs: </a:t>
            </a:r>
            <a:r>
              <a:rPr lang="lv-LV" sz="2800" i="1"/>
              <a:t>pietiek</a:t>
            </a:r>
            <a:r>
              <a:rPr lang="lv-LV" sz="2800"/>
              <a:t>, </a:t>
            </a:r>
            <a:r>
              <a:rPr lang="lv-LV" sz="2800" i="1"/>
              <a:t>es un mans nams mēs kalposim tam Kungam</a:t>
            </a:r>
            <a:r>
              <a:rPr lang="lv-LV" sz="2800"/>
              <a:t>, </a:t>
            </a:r>
            <a:r>
              <a:rPr lang="lv-LV" sz="2800" i="1"/>
              <a:t>trīsvienīgajam Dievam</a:t>
            </a:r>
            <a:r>
              <a:rPr lang="lv-LV" sz="2800"/>
              <a:t>. </a:t>
            </a:r>
            <a:endParaRPr lang="lv-LV" sz="2800" b="1"/>
          </a:p>
          <a:p>
            <a:pPr>
              <a:buFontTx/>
              <a:buChar char="•"/>
            </a:pPr>
            <a:r>
              <a:rPr lang="lv-LV" sz="2800" b="1"/>
              <a:t>Dievs grib</a:t>
            </a:r>
            <a:r>
              <a:rPr lang="lv-LV" sz="2800"/>
              <a:t>, lai mums būtu </a:t>
            </a:r>
            <a:r>
              <a:rPr lang="lv-LV" sz="2800" b="1"/>
              <a:t>atbildīgi tēvi, mātes</a:t>
            </a:r>
            <a:r>
              <a:rPr lang="lv-LV" sz="2800"/>
              <a:t> un lai </a:t>
            </a:r>
            <a:r>
              <a:rPr lang="lv-LV" sz="2800" b="1"/>
              <a:t>ģimenes vērtības </a:t>
            </a:r>
            <a:r>
              <a:rPr lang="lv-LV" sz="2800"/>
              <a:t>tiktu </a:t>
            </a:r>
            <a:r>
              <a:rPr lang="lv-LV" sz="2800" b="1"/>
              <a:t>augsti</a:t>
            </a:r>
            <a:r>
              <a:rPr lang="lv-LV" sz="2800"/>
              <a:t> </a:t>
            </a:r>
            <a:r>
              <a:rPr lang="lv-LV" sz="2800" b="1"/>
              <a:t>turētas</a:t>
            </a:r>
            <a:r>
              <a:rPr lang="lv-LV" sz="2800"/>
              <a:t> </a:t>
            </a:r>
            <a:r>
              <a:rPr lang="lv-LV" sz="2800" b="1"/>
              <a:t>sabiedrībā</a:t>
            </a:r>
            <a:r>
              <a:rPr lang="lv-LV" sz="2800"/>
              <a:t>, tāpēc par šīm lietām ir </a:t>
            </a:r>
            <a:r>
              <a:rPr lang="lv-LV" sz="2800" b="1"/>
              <a:t>jārunā</a:t>
            </a:r>
            <a:r>
              <a:rPr lang="lv-LV" sz="2800"/>
              <a:t> un </a:t>
            </a:r>
            <a:r>
              <a:rPr lang="lv-LV" sz="2800" b="1"/>
              <a:t>jācīnās</a:t>
            </a:r>
            <a:r>
              <a:rPr lang="lv-LV" sz="2800"/>
              <a:t>. Āmen</a:t>
            </a:r>
          </a:p>
        </p:txBody>
      </p:sp>
      <p:sp>
        <p:nvSpPr>
          <p:cNvPr id="13316" name="Slide Number Placeholder 3"/>
          <p:cNvSpPr>
            <a:spLocks noGrp="1"/>
          </p:cNvSpPr>
          <p:nvPr>
            <p:ph type="sldNum" sz="quarter" idx="12"/>
          </p:nvPr>
        </p:nvSpPr>
        <p:spPr>
          <a:noFill/>
        </p:spPr>
        <p:txBody>
          <a:bodyPr/>
          <a:lstStyle/>
          <a:p>
            <a:fld id="{66F6DEC6-1F73-4120-8DE9-424DFD110D1B}" type="slidenum">
              <a:rPr lang="lv-LV" smtClean="0"/>
              <a:pPr/>
              <a:t>12</a:t>
            </a:fld>
            <a:endParaRPr lang="lv-LV" smtClean="0"/>
          </a:p>
        </p:txBody>
      </p:sp>
      <p:pic>
        <p:nvPicPr>
          <p:cNvPr id="8" name="Picture 8" descr="http://fotoblog.andreart.lv/foto/870.jpg"/>
          <p:cNvPicPr>
            <a:picLocks noChangeAspect="1" noChangeArrowheads="1"/>
          </p:cNvPicPr>
          <p:nvPr/>
        </p:nvPicPr>
        <p:blipFill>
          <a:blip r:embed="rId2"/>
          <a:srcRect l="16830" r="20056"/>
          <a:stretch>
            <a:fillRect/>
          </a:stretch>
        </p:blipFill>
        <p:spPr bwMode="auto">
          <a:xfrm>
            <a:off x="6000760" y="1928802"/>
            <a:ext cx="3143240" cy="3786189"/>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ppt_x"/>
                                          </p:val>
                                        </p:tav>
                                        <p:tav tm="100000">
                                          <p:val>
                                            <p:strVal val="#ppt_x"/>
                                          </p:val>
                                        </p:tav>
                                      </p:tavLst>
                                    </p:anim>
                                    <p:anim calcmode="lin" valueType="num">
                                      <p:cBhvr additive="base">
                                        <p:cTn id="8" dur="500" fill="hold"/>
                                        <p:tgtEl>
                                          <p:spTgt spid="102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 calcmode="lin" valueType="num">
                                      <p:cBhvr additive="base">
                                        <p:cTn id="22"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 calcmode="lin" valueType="num">
                                      <p:cBhvr additive="base">
                                        <p:cTn id="27"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3" end="3"/>
                                            </p:txEl>
                                          </p:spTgt>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BIBLE016"/>
          <p:cNvPicPr>
            <a:picLocks noChangeAspect="1" noChangeArrowheads="1"/>
          </p:cNvPicPr>
          <p:nvPr/>
        </p:nvPicPr>
        <p:blipFill>
          <a:blip r:embed="rId2"/>
          <a:srcRect/>
          <a:stretch>
            <a:fillRect/>
          </a:stretch>
        </p:blipFill>
        <p:spPr bwMode="auto">
          <a:xfrm>
            <a:off x="4040188" y="765175"/>
            <a:ext cx="5103812" cy="6092825"/>
          </a:xfrm>
          <a:prstGeom prst="rect">
            <a:avLst/>
          </a:prstGeom>
          <a:noFill/>
          <a:ln w="9525">
            <a:noFill/>
            <a:miter lim="800000"/>
            <a:headEnd/>
            <a:tailEnd/>
          </a:ln>
        </p:spPr>
      </p:pic>
      <p:sp>
        <p:nvSpPr>
          <p:cNvPr id="14339" name="Rectangle 2"/>
          <p:cNvSpPr>
            <a:spLocks noGrp="1" noChangeArrowheads="1"/>
          </p:cNvSpPr>
          <p:nvPr>
            <p:ph type="title"/>
          </p:nvPr>
        </p:nvSpPr>
        <p:spPr>
          <a:xfrm>
            <a:off x="107950" y="2924175"/>
            <a:ext cx="5184775" cy="1143000"/>
          </a:xfrm>
        </p:spPr>
        <p:txBody>
          <a:bodyPr/>
          <a:lstStyle/>
          <a:p>
            <a:pPr eaLnBrk="1" hangingPunct="1"/>
            <a:r>
              <a:rPr lang="lv-LV" sz="5400" smtClean="0"/>
              <a:t>Un Dieva miers, kas ir augstāks par visu saprašanu lai pasargā jūsu sirdis un jūsu domas. </a:t>
            </a:r>
            <a:r>
              <a:rPr lang="lv-LV" sz="5400" b="1" smtClean="0"/>
              <a:t>Āmen</a:t>
            </a:r>
            <a:br>
              <a:rPr lang="lv-LV" sz="5400" b="1" smtClean="0"/>
            </a:br>
            <a:endParaRPr lang="lv-LV" sz="5400" b="1" smtClean="0"/>
          </a:p>
        </p:txBody>
      </p:sp>
      <p:sp>
        <p:nvSpPr>
          <p:cNvPr id="14340" name="Slide Number Placeholder 3"/>
          <p:cNvSpPr>
            <a:spLocks noGrp="1"/>
          </p:cNvSpPr>
          <p:nvPr>
            <p:ph type="sldNum" sz="quarter" idx="12"/>
          </p:nvPr>
        </p:nvSpPr>
        <p:spPr>
          <a:noFill/>
        </p:spPr>
        <p:txBody>
          <a:bodyPr/>
          <a:lstStyle/>
          <a:p>
            <a:fld id="{5D5CD54D-AB34-4604-B063-ED3BB12FC8D8}" type="slidenum">
              <a:rPr lang="lv-LV" smtClean="0"/>
              <a:pPr/>
              <a:t>13</a:t>
            </a:fld>
            <a:endParaRPr lang="lv-LV"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dissolve">
                                      <p:cBhvr>
                                        <p:cTn id="7"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79388" y="-100013"/>
            <a:ext cx="8964612" cy="742951"/>
          </a:xfrm>
        </p:spPr>
        <p:txBody>
          <a:bodyPr/>
          <a:lstStyle/>
          <a:p>
            <a:pPr eaLnBrk="1" hangingPunct="1"/>
            <a:r>
              <a:rPr lang="lv-LV" sz="4000" b="1" smtClean="0"/>
              <a:t>Joz.24:15-25 Ģimenes diena </a:t>
            </a:r>
            <a:endParaRPr lang="lv-LV" sz="4000" smtClean="0"/>
          </a:p>
        </p:txBody>
      </p:sp>
      <p:pic>
        <p:nvPicPr>
          <p:cNvPr id="3075" name="Picture 3" descr="DOVE019"/>
          <p:cNvPicPr>
            <a:picLocks noChangeAspect="1" noChangeArrowheads="1"/>
          </p:cNvPicPr>
          <p:nvPr/>
        </p:nvPicPr>
        <p:blipFill>
          <a:blip r:embed="rId2"/>
          <a:srcRect/>
          <a:stretch>
            <a:fillRect/>
          </a:stretch>
        </p:blipFill>
        <p:spPr bwMode="auto">
          <a:xfrm>
            <a:off x="74613" y="0"/>
            <a:ext cx="425450" cy="500063"/>
          </a:xfrm>
          <a:prstGeom prst="rect">
            <a:avLst/>
          </a:prstGeom>
          <a:noFill/>
          <a:ln w="9525">
            <a:noFill/>
            <a:miter lim="800000"/>
            <a:headEnd/>
            <a:tailEnd/>
          </a:ln>
        </p:spPr>
      </p:pic>
      <p:sp>
        <p:nvSpPr>
          <p:cNvPr id="3076" name="Slide Number Placeholder 5"/>
          <p:cNvSpPr>
            <a:spLocks noGrp="1"/>
          </p:cNvSpPr>
          <p:nvPr>
            <p:ph type="sldNum" sz="quarter" idx="12"/>
          </p:nvPr>
        </p:nvSpPr>
        <p:spPr>
          <a:noFill/>
        </p:spPr>
        <p:txBody>
          <a:bodyPr/>
          <a:lstStyle/>
          <a:p>
            <a:fld id="{3C8B61BC-F901-4BB9-B0DA-7D1AB0A1963E}" type="slidenum">
              <a:rPr lang="lv-LV" smtClean="0"/>
              <a:pPr/>
              <a:t>2</a:t>
            </a:fld>
            <a:endParaRPr lang="lv-LV" smtClean="0"/>
          </a:p>
        </p:txBody>
      </p:sp>
      <p:sp>
        <p:nvSpPr>
          <p:cNvPr id="3077" name="Rectangle 6"/>
          <p:cNvSpPr>
            <a:spLocks noChangeArrowheads="1"/>
          </p:cNvSpPr>
          <p:nvPr/>
        </p:nvSpPr>
        <p:spPr bwMode="auto">
          <a:xfrm>
            <a:off x="0" y="428625"/>
            <a:ext cx="9144000" cy="6232475"/>
          </a:xfrm>
          <a:prstGeom prst="rect">
            <a:avLst/>
          </a:prstGeom>
          <a:noFill/>
          <a:ln w="9525">
            <a:noFill/>
            <a:miter lim="800000"/>
            <a:headEnd/>
            <a:tailEnd/>
          </a:ln>
        </p:spPr>
        <p:txBody>
          <a:bodyPr>
            <a:spAutoFit/>
          </a:bodyPr>
          <a:lstStyle/>
          <a:p>
            <a:pPr algn="just"/>
            <a:r>
              <a:rPr lang="lv-LV" sz="2100" dirty="0"/>
              <a:t>15 Bet, ja jums netīk kalpot </a:t>
            </a:r>
            <a:r>
              <a:rPr lang="lv-LV" sz="2100" dirty="0" smtClean="0"/>
              <a:t>Tam Kungam</a:t>
            </a:r>
            <a:r>
              <a:rPr lang="lv-LV" sz="2100" dirty="0"/>
              <a:t>, tad izvēlieties šodien, kam kalpot – vai nu dieviem, kam jūsu tēvi kalpoja viņpus upes, vai </a:t>
            </a:r>
            <a:r>
              <a:rPr lang="lv-LV" sz="2100" dirty="0" err="1"/>
              <a:t>amoriešu</a:t>
            </a:r>
            <a:r>
              <a:rPr lang="lv-LV" sz="2100" dirty="0"/>
              <a:t> dieviem, kuru zemē jūs mītat; bet es un mans nams – mēs kalposim </a:t>
            </a:r>
            <a:r>
              <a:rPr lang="lv-LV" sz="2100" dirty="0" smtClean="0"/>
              <a:t>Tam Kungam</a:t>
            </a:r>
            <a:r>
              <a:rPr lang="lv-LV" sz="2100" dirty="0"/>
              <a:t>!" 16 Tad tauta atbildēja un teica: "Pasargi, Dievs, ka mēs pamestu </a:t>
            </a:r>
            <a:r>
              <a:rPr lang="lv-LV" sz="2100" dirty="0" smtClean="0"/>
              <a:t>To Kungu </a:t>
            </a:r>
            <a:r>
              <a:rPr lang="lv-LV" sz="2100" dirty="0"/>
              <a:t>un kalpotu citiem dieviem! 17 Jo </a:t>
            </a:r>
            <a:r>
              <a:rPr lang="lv-LV" sz="2100" dirty="0" smtClean="0"/>
              <a:t>Tas Kungs</a:t>
            </a:r>
            <a:r>
              <a:rPr lang="lv-LV" sz="2100" dirty="0"/>
              <a:t>, mūsu Dievs, izveda mūs un mūsu tēvus no Ēģiptes zemes un vergu nama. Viņš mūsu acu priekšā darīja visas šīs varenās zīmes un sargāja mūs ceļā, ko gājām, un starp visām tautām, kuru vidū mēs nonācām. 18 Un </a:t>
            </a:r>
            <a:r>
              <a:rPr lang="lv-LV" sz="2100" dirty="0" smtClean="0"/>
              <a:t>Tas Kungs </a:t>
            </a:r>
            <a:r>
              <a:rPr lang="lv-LV" sz="2100" dirty="0"/>
              <a:t>padzina mūsu priekšā visas tautas, arī </a:t>
            </a:r>
            <a:r>
              <a:rPr lang="lv-LV" sz="2100" dirty="0" err="1"/>
              <a:t>amoriešus</a:t>
            </a:r>
            <a:r>
              <a:rPr lang="lv-LV" sz="2100" dirty="0"/>
              <a:t>, kuri mita tajā zemē, tad nu mēs kalposim Kungam, jo viņš ir mūsu Dievs!" 19 Bet </a:t>
            </a:r>
            <a:r>
              <a:rPr lang="lv-LV" sz="2100" dirty="0" err="1"/>
              <a:t>Jozua</a:t>
            </a:r>
            <a:r>
              <a:rPr lang="lv-LV" sz="2100" dirty="0"/>
              <a:t> teica tautai:“...20 Ja jūs atmetīsiet </a:t>
            </a:r>
            <a:r>
              <a:rPr lang="lv-LV" sz="2100" dirty="0" smtClean="0"/>
              <a:t>To Kungu </a:t>
            </a:r>
            <a:r>
              <a:rPr lang="lv-LV" sz="2100" dirty="0"/>
              <a:t>un kalposiet svešiem dieviem, tad Viņš novērsīsies, darīs jums ļaunu un iznīcinās jūs – arī tad, kad jau darījis jums labu!" 21 Bet tauta teica </a:t>
            </a:r>
            <a:r>
              <a:rPr lang="lv-LV" sz="2100" dirty="0" err="1"/>
              <a:t>Jozuam</a:t>
            </a:r>
            <a:r>
              <a:rPr lang="lv-LV" sz="2100" dirty="0"/>
              <a:t>: "Nē! Mēs kalposim </a:t>
            </a:r>
            <a:r>
              <a:rPr lang="lv-LV" sz="2100" dirty="0" smtClean="0"/>
              <a:t>Tam Kungam</a:t>
            </a:r>
            <a:r>
              <a:rPr lang="lv-LV" sz="2100" dirty="0"/>
              <a:t>!" 22 Tad </a:t>
            </a:r>
            <a:r>
              <a:rPr lang="lv-LV" sz="2100" dirty="0" err="1"/>
              <a:t>Jozua</a:t>
            </a:r>
            <a:r>
              <a:rPr lang="lv-LV" sz="2100" dirty="0"/>
              <a:t> teica tautai: "Jūs paši sev šodien esat liecinieki, ka izvēlējāties </a:t>
            </a:r>
            <a:r>
              <a:rPr lang="lv-LV" sz="2100" dirty="0" smtClean="0"/>
              <a:t>To Kungu</a:t>
            </a:r>
            <a:r>
              <a:rPr lang="lv-LV" sz="2100" dirty="0"/>
              <a:t>, lai kalpotu viņam!" Un tie teica: "Esam liecinieki!" 23 "Tad nu aizvāciet svešos dievus, kas jūsu vidū, un šķīstiet savas sirdis </a:t>
            </a:r>
            <a:r>
              <a:rPr lang="lv-LV" sz="2100" dirty="0" smtClean="0"/>
              <a:t>Tam Kungam</a:t>
            </a:r>
            <a:r>
              <a:rPr lang="lv-LV" sz="2100" dirty="0"/>
              <a:t>, </a:t>
            </a:r>
            <a:r>
              <a:rPr lang="lv-LV" sz="2100" dirty="0" err="1"/>
              <a:t>Israēla</a:t>
            </a:r>
            <a:r>
              <a:rPr lang="lv-LV" sz="2100" dirty="0"/>
              <a:t> Dievam!" 24 Un tauta teica </a:t>
            </a:r>
            <a:r>
              <a:rPr lang="lv-LV" sz="2100" dirty="0" err="1"/>
              <a:t>Jozuam</a:t>
            </a:r>
            <a:r>
              <a:rPr lang="lv-LV" sz="2100" dirty="0"/>
              <a:t>: "Mēs kalposim </a:t>
            </a:r>
            <a:r>
              <a:rPr lang="lv-LV" sz="2100" dirty="0" smtClean="0"/>
              <a:t>Tam Kungam</a:t>
            </a:r>
            <a:r>
              <a:rPr lang="lv-LV" sz="2100" dirty="0"/>
              <a:t>, mūsu Dievam, un mēs klausīsim viņa balsij!" 25 Todien </a:t>
            </a:r>
            <a:r>
              <a:rPr lang="lv-LV" sz="2100" dirty="0" err="1"/>
              <a:t>Jozua</a:t>
            </a:r>
            <a:r>
              <a:rPr lang="lv-LV" sz="2100" dirty="0"/>
              <a:t> </a:t>
            </a:r>
            <a:r>
              <a:rPr lang="lv-LV" sz="2100" dirty="0" err="1"/>
              <a:t>Šehemā</a:t>
            </a:r>
            <a:r>
              <a:rPr lang="lv-LV" sz="2100" dirty="0"/>
              <a:t> noslēdza ar tautu derību un deva tiem likumus un tiesas.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Slide Number Placeholder 6"/>
          <p:cNvSpPr>
            <a:spLocks noGrp="1"/>
          </p:cNvSpPr>
          <p:nvPr>
            <p:ph type="sldNum" sz="quarter" idx="12"/>
          </p:nvPr>
        </p:nvSpPr>
        <p:spPr>
          <a:noFill/>
        </p:spPr>
        <p:txBody>
          <a:bodyPr/>
          <a:lstStyle/>
          <a:p>
            <a:fld id="{A8D30BF4-4B11-42E6-97C2-0CCF44B73747}" type="slidenum">
              <a:rPr lang="en-US" smtClean="0"/>
              <a:pPr/>
              <a:t>3</a:t>
            </a:fld>
            <a:endParaRPr lang="en-US" smtClean="0"/>
          </a:p>
        </p:txBody>
      </p:sp>
      <p:sp>
        <p:nvSpPr>
          <p:cNvPr id="66562" name="Rectangle 2"/>
          <p:cNvSpPr>
            <a:spLocks noGrp="1" noChangeArrowheads="1"/>
          </p:cNvSpPr>
          <p:nvPr>
            <p:ph type="title"/>
          </p:nvPr>
        </p:nvSpPr>
        <p:spPr>
          <a:xfrm>
            <a:off x="0" y="0"/>
            <a:ext cx="9144000" cy="692150"/>
          </a:xfrm>
        </p:spPr>
        <p:txBody>
          <a:bodyPr/>
          <a:lstStyle/>
          <a:p>
            <a:pPr marL="762000" indent="-762000" eaLnBrk="1" hangingPunct="1">
              <a:defRPr/>
            </a:pPr>
            <a:r>
              <a:rPr lang="lv-LV" b="1" kern="1200" dirty="0" smtClean="0">
                <a:solidFill>
                  <a:schemeClr val="tx1"/>
                </a:solidFill>
                <a:ea typeface="+mn-ea"/>
                <a:cs typeface="+mn-cs"/>
              </a:rPr>
              <a:t>Tēva diena</a:t>
            </a:r>
            <a:endParaRPr lang="en-US" b="1" kern="1200" dirty="0" smtClean="0">
              <a:solidFill>
                <a:schemeClr val="tx1"/>
              </a:solidFill>
              <a:ea typeface="+mn-ea"/>
              <a:cs typeface="+mn-cs"/>
            </a:endParaRPr>
          </a:p>
        </p:txBody>
      </p:sp>
      <p:sp>
        <p:nvSpPr>
          <p:cNvPr id="66563" name="Rectangle 3"/>
          <p:cNvSpPr>
            <a:spLocks noChangeArrowheads="1"/>
          </p:cNvSpPr>
          <p:nvPr/>
        </p:nvSpPr>
        <p:spPr bwMode="auto">
          <a:xfrm>
            <a:off x="0" y="592138"/>
            <a:ext cx="7715250" cy="6122987"/>
          </a:xfrm>
          <a:prstGeom prst="rect">
            <a:avLst/>
          </a:prstGeom>
          <a:noFill/>
          <a:ln w="9525">
            <a:noFill/>
            <a:miter lim="800000"/>
            <a:headEnd/>
            <a:tailEnd/>
          </a:ln>
        </p:spPr>
        <p:txBody>
          <a:bodyPr/>
          <a:lstStyle/>
          <a:p>
            <a:pPr>
              <a:buFont typeface="Arial" charset="0"/>
              <a:buChar char="•"/>
            </a:pPr>
            <a:r>
              <a:rPr lang="lv-LV" sz="2800" b="1"/>
              <a:t>Diena</a:t>
            </a:r>
            <a:r>
              <a:rPr lang="lv-LV" sz="2800"/>
              <a:t>, kad varam pateikt </a:t>
            </a:r>
            <a:r>
              <a:rPr lang="lv-LV" sz="2800" b="1"/>
              <a:t>paldies</a:t>
            </a:r>
            <a:r>
              <a:rPr lang="lv-LV" sz="2800"/>
              <a:t> saviem </a:t>
            </a:r>
            <a:r>
              <a:rPr lang="lv-LV" sz="2800" b="1"/>
              <a:t>tētiem</a:t>
            </a:r>
            <a:r>
              <a:rPr lang="lv-LV" sz="2800"/>
              <a:t> par visu, ko viņi </a:t>
            </a:r>
            <a:r>
              <a:rPr lang="lv-LV" sz="2800" b="1"/>
              <a:t>devuši</a:t>
            </a:r>
            <a:r>
              <a:rPr lang="lv-LV" sz="2800"/>
              <a:t>.</a:t>
            </a:r>
          </a:p>
          <a:p>
            <a:pPr>
              <a:buFont typeface="Arial" charset="0"/>
              <a:buChar char="•"/>
            </a:pPr>
            <a:r>
              <a:rPr lang="lv-LV" sz="2800"/>
              <a:t>Vai </a:t>
            </a:r>
            <a:r>
              <a:rPr lang="lv-LV" sz="2800" b="1"/>
              <a:t>tu</a:t>
            </a:r>
            <a:r>
              <a:rPr lang="lv-LV" sz="2800"/>
              <a:t> esi </a:t>
            </a:r>
            <a:r>
              <a:rPr lang="lv-LV" sz="2800" b="1"/>
              <a:t>pateicis paldies savam tētim?</a:t>
            </a:r>
          </a:p>
          <a:p>
            <a:pPr>
              <a:buFont typeface="Arial" charset="0"/>
              <a:buChar char="•"/>
            </a:pPr>
            <a:r>
              <a:rPr lang="lv-LV" sz="2800" b="1"/>
              <a:t>Bez tēta </a:t>
            </a:r>
            <a:r>
              <a:rPr lang="lv-LV" sz="2800"/>
              <a:t>mums būtu </a:t>
            </a:r>
            <a:r>
              <a:rPr lang="lv-LV" sz="2800" b="1"/>
              <a:t>grūtāk iemācīties</a:t>
            </a:r>
            <a:r>
              <a:rPr lang="lv-LV" sz="2800"/>
              <a:t>:</a:t>
            </a:r>
          </a:p>
          <a:p>
            <a:pPr>
              <a:buFont typeface="Arial" charset="0"/>
              <a:buChar char="•"/>
            </a:pPr>
            <a:r>
              <a:rPr lang="lv-LV" sz="2800" b="1"/>
              <a:t>Braukt ar velosipēdu</a:t>
            </a:r>
          </a:p>
          <a:p>
            <a:pPr>
              <a:buFont typeface="Arial" charset="0"/>
              <a:buChar char="•"/>
            </a:pPr>
            <a:r>
              <a:rPr lang="lv-LV" sz="2800" b="1"/>
              <a:t>Iesist naglu sienā</a:t>
            </a:r>
          </a:p>
          <a:p>
            <a:pPr>
              <a:buFont typeface="Arial" charset="0"/>
              <a:buChar char="•"/>
            </a:pPr>
            <a:r>
              <a:rPr lang="lv-LV" sz="2800" b="1"/>
              <a:t>Spēlēt bumbu</a:t>
            </a:r>
          </a:p>
          <a:p>
            <a:pPr>
              <a:buFont typeface="Arial" charset="0"/>
              <a:buChar char="•"/>
            </a:pPr>
            <a:r>
              <a:rPr lang="lv-LV" sz="2800" b="1"/>
              <a:t>Sasiet kaklasaiti</a:t>
            </a:r>
          </a:p>
          <a:p>
            <a:pPr>
              <a:buFont typeface="Arial" charset="0"/>
              <a:buChar char="•"/>
            </a:pPr>
            <a:r>
              <a:rPr lang="lv-LV" sz="2800" b="1"/>
              <a:t>Aizsargāt sevi</a:t>
            </a:r>
          </a:p>
          <a:p>
            <a:pPr>
              <a:buFont typeface="Arial" charset="0"/>
              <a:buChar char="•"/>
            </a:pPr>
            <a:r>
              <a:rPr lang="lv-LV" sz="2800" b="1"/>
              <a:t>Salabot saplīsušu riepu</a:t>
            </a:r>
          </a:p>
          <a:p>
            <a:pPr>
              <a:buFont typeface="Arial" charset="0"/>
              <a:buChar char="•"/>
            </a:pPr>
            <a:r>
              <a:rPr lang="lv-LV" sz="2800" b="1"/>
              <a:t>Braukt ar automašīnu</a:t>
            </a:r>
          </a:p>
          <a:p>
            <a:pPr>
              <a:buFont typeface="Arial" charset="0"/>
              <a:buChar char="•"/>
            </a:pPr>
            <a:endParaRPr lang="lv-LV" sz="2800"/>
          </a:p>
          <a:p>
            <a:pPr>
              <a:buFont typeface="Arial" charset="0"/>
              <a:buChar char="•"/>
            </a:pPr>
            <a:r>
              <a:rPr lang="lv-LV" sz="2800" b="1"/>
              <a:t>Bez tēta ģimenei ir grūti iztikt!</a:t>
            </a:r>
          </a:p>
          <a:p>
            <a:pPr>
              <a:buFont typeface="Arial" charset="0"/>
              <a:buChar char="•"/>
            </a:pPr>
            <a:r>
              <a:rPr lang="lv-LV" sz="2800" b="1"/>
              <a:t>Bez tēta nebūtu manis!</a:t>
            </a:r>
            <a:endParaRPr lang="en-US" sz="2800" b="1"/>
          </a:p>
        </p:txBody>
      </p:sp>
      <p:pic>
        <p:nvPicPr>
          <p:cNvPr id="29698" name="Picture 2" descr="Attēlu rezultāti vaicājumam “dad with kids”"/>
          <p:cNvPicPr>
            <a:picLocks noChangeAspect="1" noChangeArrowheads="1"/>
          </p:cNvPicPr>
          <p:nvPr/>
        </p:nvPicPr>
        <p:blipFill>
          <a:blip r:embed="rId2" cstate="print"/>
          <a:srcRect/>
          <a:stretch>
            <a:fillRect/>
          </a:stretch>
        </p:blipFill>
        <p:spPr bwMode="auto">
          <a:xfrm>
            <a:off x="5214942" y="2285992"/>
            <a:ext cx="3929090" cy="4572008"/>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6562"/>
                                        </p:tgtEl>
                                        <p:attrNameLst>
                                          <p:attrName>style.visibility</p:attrName>
                                        </p:attrNameLst>
                                      </p:cBhvr>
                                      <p:to>
                                        <p:strVal val="visible"/>
                                      </p:to>
                                    </p:set>
                                    <p:anim calcmode="lin" valueType="num">
                                      <p:cBhvr additive="base">
                                        <p:cTn id="7" dur="500" fill="hold"/>
                                        <p:tgtEl>
                                          <p:spTgt spid="66562"/>
                                        </p:tgtEl>
                                        <p:attrNameLst>
                                          <p:attrName>ppt_x</p:attrName>
                                        </p:attrNameLst>
                                      </p:cBhvr>
                                      <p:tavLst>
                                        <p:tav tm="0">
                                          <p:val>
                                            <p:strVal val="#ppt_x"/>
                                          </p:val>
                                        </p:tav>
                                        <p:tav tm="100000">
                                          <p:val>
                                            <p:strVal val="#ppt_x"/>
                                          </p:val>
                                        </p:tav>
                                      </p:tavLst>
                                    </p:anim>
                                    <p:anim calcmode="lin" valueType="num">
                                      <p:cBhvr additive="base">
                                        <p:cTn id="8" dur="500" fill="hold"/>
                                        <p:tgtEl>
                                          <p:spTgt spid="66562"/>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9698"/>
                                        </p:tgtEl>
                                        <p:attrNameLst>
                                          <p:attrName>style.visibility</p:attrName>
                                        </p:attrNameLst>
                                      </p:cBhvr>
                                      <p:to>
                                        <p:strVal val="visible"/>
                                      </p:to>
                                    </p:set>
                                    <p:animEffect transition="in" filter="fade">
                                      <p:cBhvr>
                                        <p:cTn id="11" dur="2000"/>
                                        <p:tgtEl>
                                          <p:spTgt spid="29698"/>
                                        </p:tgtEl>
                                      </p:cBhvr>
                                    </p:animEffect>
                                  </p:childTnLst>
                                </p:cTn>
                              </p:par>
                            </p:childTnLst>
                          </p:cTn>
                        </p:par>
                        <p:par>
                          <p:cTn id="12" fill="hold">
                            <p:stCondLst>
                              <p:cond delay="2000"/>
                            </p:stCondLst>
                            <p:childTnLst>
                              <p:par>
                                <p:cTn id="13" presetID="9" presetClass="entr" presetSubtype="0" fill="hold" grpId="0" nodeType="afterEffect">
                                  <p:stCondLst>
                                    <p:cond delay="0"/>
                                  </p:stCondLst>
                                  <p:childTnLst>
                                    <p:set>
                                      <p:cBhvr>
                                        <p:cTn id="14" dur="1" fill="hold">
                                          <p:stCondLst>
                                            <p:cond delay="0"/>
                                          </p:stCondLst>
                                        </p:cTn>
                                        <p:tgtEl>
                                          <p:spTgt spid="66563">
                                            <p:txEl>
                                              <p:pRg st="0" end="0"/>
                                            </p:txEl>
                                          </p:spTgt>
                                        </p:tgtEl>
                                        <p:attrNameLst>
                                          <p:attrName>style.visibility</p:attrName>
                                        </p:attrNameLst>
                                      </p:cBhvr>
                                      <p:to>
                                        <p:strVal val="visible"/>
                                      </p:to>
                                    </p:set>
                                    <p:animEffect transition="in" filter="dissolve">
                                      <p:cBhvr>
                                        <p:cTn id="15" dur="500"/>
                                        <p:tgtEl>
                                          <p:spTgt spid="66563">
                                            <p:txEl>
                                              <p:pRg st="0" end="0"/>
                                            </p:txEl>
                                          </p:spTgt>
                                        </p:tgtEl>
                                      </p:cBhvr>
                                    </p:animEffect>
                                  </p:childTnLst>
                                </p:cTn>
                              </p:par>
                            </p:childTnLst>
                          </p:cTn>
                        </p:par>
                        <p:par>
                          <p:cTn id="16" fill="hold">
                            <p:stCondLst>
                              <p:cond delay="2500"/>
                            </p:stCondLst>
                            <p:childTnLst>
                              <p:par>
                                <p:cTn id="17" presetID="9" presetClass="entr" presetSubtype="0" fill="hold" grpId="0" nodeType="afterEffect">
                                  <p:stCondLst>
                                    <p:cond delay="0"/>
                                  </p:stCondLst>
                                  <p:childTnLst>
                                    <p:set>
                                      <p:cBhvr>
                                        <p:cTn id="18" dur="1" fill="hold">
                                          <p:stCondLst>
                                            <p:cond delay="0"/>
                                          </p:stCondLst>
                                        </p:cTn>
                                        <p:tgtEl>
                                          <p:spTgt spid="66563">
                                            <p:txEl>
                                              <p:pRg st="1" end="1"/>
                                            </p:txEl>
                                          </p:spTgt>
                                        </p:tgtEl>
                                        <p:attrNameLst>
                                          <p:attrName>style.visibility</p:attrName>
                                        </p:attrNameLst>
                                      </p:cBhvr>
                                      <p:to>
                                        <p:strVal val="visible"/>
                                      </p:to>
                                    </p:set>
                                    <p:animEffect transition="in" filter="dissolve">
                                      <p:cBhvr>
                                        <p:cTn id="19" dur="500"/>
                                        <p:tgtEl>
                                          <p:spTgt spid="66563">
                                            <p:txEl>
                                              <p:pRg st="1" end="1"/>
                                            </p:txEl>
                                          </p:spTgt>
                                        </p:tgtEl>
                                      </p:cBhvr>
                                    </p:animEffect>
                                  </p:childTnLst>
                                </p:cTn>
                              </p:par>
                            </p:childTnLst>
                          </p:cTn>
                        </p:par>
                        <p:par>
                          <p:cTn id="20" fill="hold">
                            <p:stCondLst>
                              <p:cond delay="3000"/>
                            </p:stCondLst>
                            <p:childTnLst>
                              <p:par>
                                <p:cTn id="21" presetID="9" presetClass="entr" presetSubtype="0" fill="hold" grpId="0" nodeType="afterEffect">
                                  <p:stCondLst>
                                    <p:cond delay="0"/>
                                  </p:stCondLst>
                                  <p:childTnLst>
                                    <p:set>
                                      <p:cBhvr>
                                        <p:cTn id="22" dur="1" fill="hold">
                                          <p:stCondLst>
                                            <p:cond delay="0"/>
                                          </p:stCondLst>
                                        </p:cTn>
                                        <p:tgtEl>
                                          <p:spTgt spid="66563">
                                            <p:txEl>
                                              <p:pRg st="2" end="2"/>
                                            </p:txEl>
                                          </p:spTgt>
                                        </p:tgtEl>
                                        <p:attrNameLst>
                                          <p:attrName>style.visibility</p:attrName>
                                        </p:attrNameLst>
                                      </p:cBhvr>
                                      <p:to>
                                        <p:strVal val="visible"/>
                                      </p:to>
                                    </p:set>
                                    <p:animEffect transition="in" filter="dissolve">
                                      <p:cBhvr>
                                        <p:cTn id="23" dur="500"/>
                                        <p:tgtEl>
                                          <p:spTgt spid="66563">
                                            <p:txEl>
                                              <p:pRg st="2" end="2"/>
                                            </p:txEl>
                                          </p:spTgt>
                                        </p:tgtEl>
                                      </p:cBhvr>
                                    </p:animEffect>
                                  </p:childTnLst>
                                </p:cTn>
                              </p:par>
                            </p:childTnLst>
                          </p:cTn>
                        </p:par>
                        <p:par>
                          <p:cTn id="24" fill="hold">
                            <p:stCondLst>
                              <p:cond delay="3500"/>
                            </p:stCondLst>
                            <p:childTnLst>
                              <p:par>
                                <p:cTn id="25" presetID="9" presetClass="entr" presetSubtype="0" fill="hold" grpId="0" nodeType="afterEffect">
                                  <p:stCondLst>
                                    <p:cond delay="0"/>
                                  </p:stCondLst>
                                  <p:childTnLst>
                                    <p:set>
                                      <p:cBhvr>
                                        <p:cTn id="26" dur="1" fill="hold">
                                          <p:stCondLst>
                                            <p:cond delay="0"/>
                                          </p:stCondLst>
                                        </p:cTn>
                                        <p:tgtEl>
                                          <p:spTgt spid="66563">
                                            <p:txEl>
                                              <p:pRg st="3" end="3"/>
                                            </p:txEl>
                                          </p:spTgt>
                                        </p:tgtEl>
                                        <p:attrNameLst>
                                          <p:attrName>style.visibility</p:attrName>
                                        </p:attrNameLst>
                                      </p:cBhvr>
                                      <p:to>
                                        <p:strVal val="visible"/>
                                      </p:to>
                                    </p:set>
                                    <p:animEffect transition="in" filter="dissolve">
                                      <p:cBhvr>
                                        <p:cTn id="27" dur="500"/>
                                        <p:tgtEl>
                                          <p:spTgt spid="66563">
                                            <p:txEl>
                                              <p:pRg st="3" end="3"/>
                                            </p:txEl>
                                          </p:spTgt>
                                        </p:tgtEl>
                                      </p:cBhvr>
                                    </p:animEffect>
                                  </p:childTnLst>
                                </p:cTn>
                              </p:par>
                            </p:childTnLst>
                          </p:cTn>
                        </p:par>
                        <p:par>
                          <p:cTn id="28" fill="hold">
                            <p:stCondLst>
                              <p:cond delay="4000"/>
                            </p:stCondLst>
                            <p:childTnLst>
                              <p:par>
                                <p:cTn id="29" presetID="9" presetClass="entr" presetSubtype="0" fill="hold" grpId="0" nodeType="afterEffect">
                                  <p:stCondLst>
                                    <p:cond delay="0"/>
                                  </p:stCondLst>
                                  <p:childTnLst>
                                    <p:set>
                                      <p:cBhvr>
                                        <p:cTn id="30" dur="1" fill="hold">
                                          <p:stCondLst>
                                            <p:cond delay="0"/>
                                          </p:stCondLst>
                                        </p:cTn>
                                        <p:tgtEl>
                                          <p:spTgt spid="66563">
                                            <p:txEl>
                                              <p:pRg st="4" end="4"/>
                                            </p:txEl>
                                          </p:spTgt>
                                        </p:tgtEl>
                                        <p:attrNameLst>
                                          <p:attrName>style.visibility</p:attrName>
                                        </p:attrNameLst>
                                      </p:cBhvr>
                                      <p:to>
                                        <p:strVal val="visible"/>
                                      </p:to>
                                    </p:set>
                                    <p:animEffect transition="in" filter="dissolve">
                                      <p:cBhvr>
                                        <p:cTn id="31" dur="500"/>
                                        <p:tgtEl>
                                          <p:spTgt spid="66563">
                                            <p:txEl>
                                              <p:pRg st="4" end="4"/>
                                            </p:txEl>
                                          </p:spTgt>
                                        </p:tgtEl>
                                      </p:cBhvr>
                                    </p:animEffect>
                                  </p:childTnLst>
                                </p:cTn>
                              </p:par>
                            </p:childTnLst>
                          </p:cTn>
                        </p:par>
                        <p:par>
                          <p:cTn id="32" fill="hold">
                            <p:stCondLst>
                              <p:cond delay="4500"/>
                            </p:stCondLst>
                            <p:childTnLst>
                              <p:par>
                                <p:cTn id="33" presetID="9" presetClass="entr" presetSubtype="0" fill="hold" grpId="0" nodeType="afterEffect">
                                  <p:stCondLst>
                                    <p:cond delay="0"/>
                                  </p:stCondLst>
                                  <p:childTnLst>
                                    <p:set>
                                      <p:cBhvr>
                                        <p:cTn id="34" dur="1" fill="hold">
                                          <p:stCondLst>
                                            <p:cond delay="0"/>
                                          </p:stCondLst>
                                        </p:cTn>
                                        <p:tgtEl>
                                          <p:spTgt spid="66563">
                                            <p:txEl>
                                              <p:pRg st="5" end="5"/>
                                            </p:txEl>
                                          </p:spTgt>
                                        </p:tgtEl>
                                        <p:attrNameLst>
                                          <p:attrName>style.visibility</p:attrName>
                                        </p:attrNameLst>
                                      </p:cBhvr>
                                      <p:to>
                                        <p:strVal val="visible"/>
                                      </p:to>
                                    </p:set>
                                    <p:animEffect transition="in" filter="dissolve">
                                      <p:cBhvr>
                                        <p:cTn id="35" dur="500"/>
                                        <p:tgtEl>
                                          <p:spTgt spid="66563">
                                            <p:txEl>
                                              <p:pRg st="5" end="5"/>
                                            </p:txEl>
                                          </p:spTgt>
                                        </p:tgtEl>
                                      </p:cBhvr>
                                    </p:animEffect>
                                  </p:childTnLst>
                                </p:cTn>
                              </p:par>
                            </p:childTnLst>
                          </p:cTn>
                        </p:par>
                        <p:par>
                          <p:cTn id="36" fill="hold">
                            <p:stCondLst>
                              <p:cond delay="5000"/>
                            </p:stCondLst>
                            <p:childTnLst>
                              <p:par>
                                <p:cTn id="37" presetID="9" presetClass="entr" presetSubtype="0" fill="hold" grpId="0" nodeType="afterEffect">
                                  <p:stCondLst>
                                    <p:cond delay="0"/>
                                  </p:stCondLst>
                                  <p:childTnLst>
                                    <p:set>
                                      <p:cBhvr>
                                        <p:cTn id="38" dur="1" fill="hold">
                                          <p:stCondLst>
                                            <p:cond delay="0"/>
                                          </p:stCondLst>
                                        </p:cTn>
                                        <p:tgtEl>
                                          <p:spTgt spid="66563">
                                            <p:txEl>
                                              <p:pRg st="6" end="6"/>
                                            </p:txEl>
                                          </p:spTgt>
                                        </p:tgtEl>
                                        <p:attrNameLst>
                                          <p:attrName>style.visibility</p:attrName>
                                        </p:attrNameLst>
                                      </p:cBhvr>
                                      <p:to>
                                        <p:strVal val="visible"/>
                                      </p:to>
                                    </p:set>
                                    <p:animEffect transition="in" filter="dissolve">
                                      <p:cBhvr>
                                        <p:cTn id="39" dur="500"/>
                                        <p:tgtEl>
                                          <p:spTgt spid="66563">
                                            <p:txEl>
                                              <p:pRg st="6" end="6"/>
                                            </p:txEl>
                                          </p:spTgt>
                                        </p:tgtEl>
                                      </p:cBhvr>
                                    </p:animEffect>
                                  </p:childTnLst>
                                </p:cTn>
                              </p:par>
                            </p:childTnLst>
                          </p:cTn>
                        </p:par>
                        <p:par>
                          <p:cTn id="40" fill="hold">
                            <p:stCondLst>
                              <p:cond delay="5500"/>
                            </p:stCondLst>
                            <p:childTnLst>
                              <p:par>
                                <p:cTn id="41" presetID="9" presetClass="entr" presetSubtype="0" fill="hold" grpId="0" nodeType="afterEffect">
                                  <p:stCondLst>
                                    <p:cond delay="0"/>
                                  </p:stCondLst>
                                  <p:childTnLst>
                                    <p:set>
                                      <p:cBhvr>
                                        <p:cTn id="42" dur="1" fill="hold">
                                          <p:stCondLst>
                                            <p:cond delay="0"/>
                                          </p:stCondLst>
                                        </p:cTn>
                                        <p:tgtEl>
                                          <p:spTgt spid="66563">
                                            <p:txEl>
                                              <p:pRg st="7" end="7"/>
                                            </p:txEl>
                                          </p:spTgt>
                                        </p:tgtEl>
                                        <p:attrNameLst>
                                          <p:attrName>style.visibility</p:attrName>
                                        </p:attrNameLst>
                                      </p:cBhvr>
                                      <p:to>
                                        <p:strVal val="visible"/>
                                      </p:to>
                                    </p:set>
                                    <p:animEffect transition="in" filter="dissolve">
                                      <p:cBhvr>
                                        <p:cTn id="43" dur="500"/>
                                        <p:tgtEl>
                                          <p:spTgt spid="66563">
                                            <p:txEl>
                                              <p:pRg st="7" end="7"/>
                                            </p:txEl>
                                          </p:spTgt>
                                        </p:tgtEl>
                                      </p:cBhvr>
                                    </p:animEffect>
                                  </p:childTnLst>
                                </p:cTn>
                              </p:par>
                            </p:childTnLst>
                          </p:cTn>
                        </p:par>
                        <p:par>
                          <p:cTn id="44" fill="hold">
                            <p:stCondLst>
                              <p:cond delay="6000"/>
                            </p:stCondLst>
                            <p:childTnLst>
                              <p:par>
                                <p:cTn id="45" presetID="9" presetClass="entr" presetSubtype="0" fill="hold" grpId="0" nodeType="afterEffect">
                                  <p:stCondLst>
                                    <p:cond delay="0"/>
                                  </p:stCondLst>
                                  <p:childTnLst>
                                    <p:set>
                                      <p:cBhvr>
                                        <p:cTn id="46" dur="1" fill="hold">
                                          <p:stCondLst>
                                            <p:cond delay="0"/>
                                          </p:stCondLst>
                                        </p:cTn>
                                        <p:tgtEl>
                                          <p:spTgt spid="66563">
                                            <p:txEl>
                                              <p:pRg st="8" end="8"/>
                                            </p:txEl>
                                          </p:spTgt>
                                        </p:tgtEl>
                                        <p:attrNameLst>
                                          <p:attrName>style.visibility</p:attrName>
                                        </p:attrNameLst>
                                      </p:cBhvr>
                                      <p:to>
                                        <p:strVal val="visible"/>
                                      </p:to>
                                    </p:set>
                                    <p:animEffect transition="in" filter="dissolve">
                                      <p:cBhvr>
                                        <p:cTn id="47" dur="500"/>
                                        <p:tgtEl>
                                          <p:spTgt spid="66563">
                                            <p:txEl>
                                              <p:pRg st="8" end="8"/>
                                            </p:txEl>
                                          </p:spTgt>
                                        </p:tgtEl>
                                      </p:cBhvr>
                                    </p:animEffect>
                                  </p:childTnLst>
                                </p:cTn>
                              </p:par>
                            </p:childTnLst>
                          </p:cTn>
                        </p:par>
                        <p:par>
                          <p:cTn id="48" fill="hold">
                            <p:stCondLst>
                              <p:cond delay="6500"/>
                            </p:stCondLst>
                            <p:childTnLst>
                              <p:par>
                                <p:cTn id="49" presetID="9" presetClass="entr" presetSubtype="0" fill="hold" grpId="0" nodeType="afterEffect">
                                  <p:stCondLst>
                                    <p:cond delay="0"/>
                                  </p:stCondLst>
                                  <p:childTnLst>
                                    <p:set>
                                      <p:cBhvr>
                                        <p:cTn id="50" dur="1" fill="hold">
                                          <p:stCondLst>
                                            <p:cond delay="0"/>
                                          </p:stCondLst>
                                        </p:cTn>
                                        <p:tgtEl>
                                          <p:spTgt spid="66563">
                                            <p:txEl>
                                              <p:pRg st="9" end="9"/>
                                            </p:txEl>
                                          </p:spTgt>
                                        </p:tgtEl>
                                        <p:attrNameLst>
                                          <p:attrName>style.visibility</p:attrName>
                                        </p:attrNameLst>
                                      </p:cBhvr>
                                      <p:to>
                                        <p:strVal val="visible"/>
                                      </p:to>
                                    </p:set>
                                    <p:animEffect transition="in" filter="dissolve">
                                      <p:cBhvr>
                                        <p:cTn id="51" dur="500"/>
                                        <p:tgtEl>
                                          <p:spTgt spid="66563">
                                            <p:txEl>
                                              <p:pRg st="9" end="9"/>
                                            </p:txEl>
                                          </p:spTgt>
                                        </p:tgtEl>
                                      </p:cBhvr>
                                    </p:animEffect>
                                  </p:childTnLst>
                                </p:cTn>
                              </p:par>
                            </p:childTnLst>
                          </p:cTn>
                        </p:par>
                        <p:par>
                          <p:cTn id="52" fill="hold">
                            <p:stCondLst>
                              <p:cond delay="7000"/>
                            </p:stCondLst>
                            <p:childTnLst>
                              <p:par>
                                <p:cTn id="53" presetID="9" presetClass="entr" presetSubtype="0" fill="hold" grpId="0" nodeType="afterEffect">
                                  <p:stCondLst>
                                    <p:cond delay="0"/>
                                  </p:stCondLst>
                                  <p:childTnLst>
                                    <p:set>
                                      <p:cBhvr>
                                        <p:cTn id="54" dur="1" fill="hold">
                                          <p:stCondLst>
                                            <p:cond delay="0"/>
                                          </p:stCondLst>
                                        </p:cTn>
                                        <p:tgtEl>
                                          <p:spTgt spid="66563">
                                            <p:txEl>
                                              <p:pRg st="11" end="11"/>
                                            </p:txEl>
                                          </p:spTgt>
                                        </p:tgtEl>
                                        <p:attrNameLst>
                                          <p:attrName>style.visibility</p:attrName>
                                        </p:attrNameLst>
                                      </p:cBhvr>
                                      <p:to>
                                        <p:strVal val="visible"/>
                                      </p:to>
                                    </p:set>
                                    <p:animEffect transition="in" filter="dissolve">
                                      <p:cBhvr>
                                        <p:cTn id="55" dur="500"/>
                                        <p:tgtEl>
                                          <p:spTgt spid="66563">
                                            <p:txEl>
                                              <p:pRg st="11" end="11"/>
                                            </p:txEl>
                                          </p:spTgt>
                                        </p:tgtEl>
                                      </p:cBhvr>
                                    </p:animEffect>
                                  </p:childTnLst>
                                </p:cTn>
                              </p:par>
                            </p:childTnLst>
                          </p:cTn>
                        </p:par>
                        <p:par>
                          <p:cTn id="56" fill="hold">
                            <p:stCondLst>
                              <p:cond delay="7500"/>
                            </p:stCondLst>
                            <p:childTnLst>
                              <p:par>
                                <p:cTn id="57" presetID="9" presetClass="entr" presetSubtype="0" fill="hold" grpId="0" nodeType="afterEffect">
                                  <p:stCondLst>
                                    <p:cond delay="0"/>
                                  </p:stCondLst>
                                  <p:childTnLst>
                                    <p:set>
                                      <p:cBhvr>
                                        <p:cTn id="58" dur="1" fill="hold">
                                          <p:stCondLst>
                                            <p:cond delay="0"/>
                                          </p:stCondLst>
                                        </p:cTn>
                                        <p:tgtEl>
                                          <p:spTgt spid="66563">
                                            <p:txEl>
                                              <p:pRg st="12" end="12"/>
                                            </p:txEl>
                                          </p:spTgt>
                                        </p:tgtEl>
                                        <p:attrNameLst>
                                          <p:attrName>style.visibility</p:attrName>
                                        </p:attrNameLst>
                                      </p:cBhvr>
                                      <p:to>
                                        <p:strVal val="visible"/>
                                      </p:to>
                                    </p:set>
                                    <p:animEffect transition="in" filter="dissolve">
                                      <p:cBhvr>
                                        <p:cTn id="59" dur="500"/>
                                        <p:tgtEl>
                                          <p:spTgt spid="6656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autoUpdateAnimBg="0"/>
      <p:bldP spid="66563" grpId="0" build="p" autoUpdateAnimBg="0"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s://encrypted-tbn2.gstatic.com/images?q=tbn:ANd9GcRlqHhJs0KaHHG6Khnqc0_YqkbUSrwJk93CPaueIDHUM7tur3e2"/>
          <p:cNvPicPr>
            <a:picLocks noChangeAspect="1" noChangeArrowheads="1"/>
          </p:cNvPicPr>
          <p:nvPr/>
        </p:nvPicPr>
        <p:blipFill>
          <a:blip r:embed="rId2"/>
          <a:srcRect/>
          <a:stretch>
            <a:fillRect/>
          </a:stretch>
        </p:blipFill>
        <p:spPr bwMode="auto">
          <a:xfrm>
            <a:off x="6215074" y="1714488"/>
            <a:ext cx="2928926" cy="3888582"/>
          </a:xfrm>
          <a:prstGeom prst="rect">
            <a:avLst/>
          </a:prstGeom>
          <a:ln>
            <a:noFill/>
          </a:ln>
          <a:effectLst>
            <a:softEdge rad="112500"/>
          </a:effectLst>
        </p:spPr>
      </p:pic>
      <p:sp>
        <p:nvSpPr>
          <p:cNvPr id="11267" name="Rectangle 3"/>
          <p:cNvSpPr>
            <a:spLocks noGrp="1" noChangeArrowheads="1"/>
          </p:cNvSpPr>
          <p:nvPr>
            <p:ph type="body" idx="1"/>
          </p:nvPr>
        </p:nvSpPr>
        <p:spPr>
          <a:xfrm>
            <a:off x="0" y="0"/>
            <a:ext cx="9144000" cy="1052513"/>
          </a:xfrm>
        </p:spPr>
        <p:txBody>
          <a:bodyPr/>
          <a:lstStyle/>
          <a:p>
            <a:pPr marL="0" indent="0">
              <a:spcBef>
                <a:spcPct val="0"/>
              </a:spcBef>
            </a:pPr>
            <a:r>
              <a:rPr lang="lv-LV" sz="2700" i="1" smtClean="0"/>
              <a:t>Ef.5:23 Jo vīrs ir sievas galva, tāpat kā Kristus ir draudzes galva</a:t>
            </a:r>
            <a:r>
              <a:rPr lang="lv-LV" sz="2700" smtClean="0"/>
              <a:t>.</a:t>
            </a:r>
          </a:p>
          <a:p>
            <a:pPr marL="0" indent="0">
              <a:spcBef>
                <a:spcPct val="0"/>
              </a:spcBef>
            </a:pPr>
            <a:r>
              <a:rPr lang="lv-LV" sz="2700" i="1" smtClean="0"/>
              <a:t>Ef 6:4 Tēvi, nekaitiniet savus bērnus, bet audziniet un pamāciet tos būt paklausīgiem Tam Kungam.</a:t>
            </a:r>
          </a:p>
        </p:txBody>
      </p:sp>
      <p:sp>
        <p:nvSpPr>
          <p:cNvPr id="7" name="Rectangle 6"/>
          <p:cNvSpPr>
            <a:spLocks noChangeArrowheads="1"/>
          </p:cNvSpPr>
          <p:nvPr/>
        </p:nvSpPr>
        <p:spPr bwMode="auto">
          <a:xfrm>
            <a:off x="0" y="1643063"/>
            <a:ext cx="6715125" cy="5262562"/>
          </a:xfrm>
          <a:prstGeom prst="rect">
            <a:avLst/>
          </a:prstGeom>
          <a:noFill/>
          <a:ln w="9525">
            <a:noFill/>
            <a:miter lim="800000"/>
            <a:headEnd/>
            <a:tailEnd/>
          </a:ln>
        </p:spPr>
        <p:txBody>
          <a:bodyPr>
            <a:spAutoFit/>
          </a:bodyPr>
          <a:lstStyle/>
          <a:p>
            <a:pPr>
              <a:buFontTx/>
              <a:buChar char="•"/>
            </a:pPr>
            <a:r>
              <a:rPr lang="lv-LV" sz="2800"/>
              <a:t>Dievs </a:t>
            </a:r>
            <a:r>
              <a:rPr lang="lv-LV" sz="2800" b="1"/>
              <a:t>pirmkārt</a:t>
            </a:r>
            <a:r>
              <a:rPr lang="lv-LV" sz="2800"/>
              <a:t> garīgo </a:t>
            </a:r>
            <a:r>
              <a:rPr lang="lv-LV" sz="2800" b="1"/>
              <a:t>atbildību</a:t>
            </a:r>
            <a:r>
              <a:rPr lang="lv-LV" sz="2800"/>
              <a:t>     prasīs no </a:t>
            </a:r>
            <a:r>
              <a:rPr lang="lv-LV" sz="2800" b="1"/>
              <a:t>tēviem</a:t>
            </a:r>
            <a:r>
              <a:rPr lang="lv-LV" sz="2800"/>
              <a:t>!</a:t>
            </a:r>
          </a:p>
          <a:p>
            <a:pPr>
              <a:buFontTx/>
              <a:buChar char="•"/>
            </a:pPr>
            <a:r>
              <a:rPr lang="lv-LV" sz="2800"/>
              <a:t>Mazais Katehisms: Kā </a:t>
            </a:r>
            <a:r>
              <a:rPr lang="lv-LV" sz="2800" b="1"/>
              <a:t>nama tēvam </a:t>
            </a:r>
            <a:r>
              <a:rPr lang="lv-LV" sz="2800"/>
              <a:t>kristīgā veidā </a:t>
            </a:r>
            <a:r>
              <a:rPr lang="lv-LV" sz="2800" b="1"/>
              <a:t>jāmāca</a:t>
            </a:r>
            <a:r>
              <a:rPr lang="lv-LV" sz="2800"/>
              <a:t>...</a:t>
            </a:r>
          </a:p>
          <a:p>
            <a:pPr>
              <a:buFont typeface="Arial" charset="0"/>
              <a:buChar char="•"/>
            </a:pPr>
            <a:r>
              <a:rPr lang="lv-LV" sz="2800" b="1"/>
              <a:t>Katram vīrietim </a:t>
            </a:r>
            <a:r>
              <a:rPr lang="lv-LV" sz="2800"/>
              <a:t>reiz Dieva priekšā būs jāatbild, ne tikai par to vai tie </a:t>
            </a:r>
            <a:r>
              <a:rPr lang="lv-LV" sz="2800" b="1"/>
              <a:t>iztiku</a:t>
            </a:r>
            <a:r>
              <a:rPr lang="lv-LV" sz="2800"/>
              <a:t> ģimenei </a:t>
            </a:r>
            <a:r>
              <a:rPr lang="lv-LV" sz="2800" b="1"/>
              <a:t>gādājuši? </a:t>
            </a:r>
            <a:endParaRPr lang="en-US" sz="2800"/>
          </a:p>
          <a:p>
            <a:pPr>
              <a:buFontTx/>
              <a:buChar char="•"/>
            </a:pPr>
            <a:r>
              <a:rPr lang="lv-LV" sz="2800"/>
              <a:t>Bet vai tie ir </a:t>
            </a:r>
            <a:r>
              <a:rPr lang="lv-LV" sz="2800" b="1"/>
              <a:t>mīlestību</a:t>
            </a:r>
            <a:r>
              <a:rPr lang="lv-LV" sz="2800"/>
              <a:t> pret </a:t>
            </a:r>
            <a:r>
              <a:rPr lang="lv-LV" sz="2800" b="1"/>
              <a:t>Dievu</a:t>
            </a:r>
            <a:r>
              <a:rPr lang="lv-LV" sz="2800"/>
              <a:t> un </a:t>
            </a:r>
            <a:r>
              <a:rPr lang="lv-LV" sz="2800" b="1"/>
              <a:t>Dieva</a:t>
            </a:r>
            <a:r>
              <a:rPr lang="lv-LV" sz="2800"/>
              <a:t> </a:t>
            </a:r>
            <a:r>
              <a:rPr lang="lv-LV" sz="2800" b="1"/>
              <a:t>Vārdu</a:t>
            </a:r>
            <a:r>
              <a:rPr lang="lv-LV" sz="2800"/>
              <a:t> saviem </a:t>
            </a:r>
            <a:r>
              <a:rPr lang="lv-LV" sz="2800" b="1"/>
              <a:t>bērniem mācījuši</a:t>
            </a:r>
            <a:r>
              <a:rPr lang="lv-LV" sz="2800"/>
              <a:t>?</a:t>
            </a:r>
          </a:p>
          <a:p>
            <a:pPr>
              <a:buFontTx/>
              <a:buChar char="•"/>
            </a:pPr>
            <a:r>
              <a:rPr lang="lv-LV" sz="2800"/>
              <a:t>Tikai tad, ja </a:t>
            </a:r>
            <a:r>
              <a:rPr lang="lv-LV" sz="2800" b="1"/>
              <a:t>ģimenē</a:t>
            </a:r>
            <a:r>
              <a:rPr lang="lv-LV" sz="2800"/>
              <a:t> nav </a:t>
            </a:r>
            <a:r>
              <a:rPr lang="lv-LV" sz="2800" b="1"/>
              <a:t>tēva</a:t>
            </a:r>
            <a:r>
              <a:rPr lang="lv-LV" sz="2800"/>
              <a:t>, tad šo </a:t>
            </a:r>
            <a:r>
              <a:rPr lang="lv-LV" sz="2800" b="1"/>
              <a:t>atbildību</a:t>
            </a:r>
            <a:r>
              <a:rPr lang="lv-LV" sz="2800"/>
              <a:t> </a:t>
            </a:r>
            <a:r>
              <a:rPr lang="lv-LV" sz="2800" b="1"/>
              <a:t>jāuzņemas</a:t>
            </a:r>
            <a:r>
              <a:rPr lang="lv-LV" sz="2800"/>
              <a:t> </a:t>
            </a:r>
            <a:r>
              <a:rPr lang="lv-LV" sz="2800" b="1"/>
              <a:t>mātei.</a:t>
            </a:r>
          </a:p>
          <a:p>
            <a:pPr>
              <a:buFontTx/>
              <a:buChar char="•"/>
            </a:pPr>
            <a:endParaRPr lang="lv-LV" sz="2800"/>
          </a:p>
        </p:txBody>
      </p:sp>
      <p:sp>
        <p:nvSpPr>
          <p:cNvPr id="5125" name="Slide Number Placeholder 3"/>
          <p:cNvSpPr>
            <a:spLocks noGrp="1"/>
          </p:cNvSpPr>
          <p:nvPr>
            <p:ph type="sldNum" sz="quarter" idx="12"/>
          </p:nvPr>
        </p:nvSpPr>
        <p:spPr>
          <a:noFill/>
        </p:spPr>
        <p:txBody>
          <a:bodyPr/>
          <a:lstStyle/>
          <a:p>
            <a:fld id="{3E0A73A6-44B8-4B8E-A1E5-3DB67C274170}" type="slidenum">
              <a:rPr lang="lv-LV" smtClean="0"/>
              <a:pPr/>
              <a:t>4</a:t>
            </a:fld>
            <a:endParaRPr lang="lv-LV" smtClean="0"/>
          </a:p>
        </p:txBody>
      </p:sp>
      <p:sp>
        <p:nvSpPr>
          <p:cNvPr id="5126" name="Rectangle 5"/>
          <p:cNvSpPr>
            <a:spLocks noChangeArrowheads="1"/>
          </p:cNvSpPr>
          <p:nvPr/>
        </p:nvSpPr>
        <p:spPr bwMode="auto">
          <a:xfrm>
            <a:off x="0" y="6334125"/>
            <a:ext cx="9283700" cy="523875"/>
          </a:xfrm>
          <a:prstGeom prst="rect">
            <a:avLst/>
          </a:prstGeom>
          <a:noFill/>
          <a:ln w="9525">
            <a:noFill/>
            <a:miter lim="800000"/>
            <a:headEnd/>
            <a:tailEnd/>
          </a:ln>
        </p:spPr>
        <p:txBody>
          <a:bodyPr wrap="none">
            <a:spAutoFit/>
          </a:bodyPr>
          <a:lstStyle/>
          <a:p>
            <a:pPr>
              <a:buFont typeface="Arial" charset="0"/>
              <a:buChar char="•"/>
            </a:pPr>
            <a:r>
              <a:rPr lang="lv-LV" sz="2700"/>
              <a:t>Mēs varam </a:t>
            </a:r>
            <a:r>
              <a:rPr lang="lv-LV" sz="2700" b="1"/>
              <a:t>pateikt paldies </a:t>
            </a:r>
            <a:r>
              <a:rPr lang="lv-LV" sz="2700"/>
              <a:t>katram </a:t>
            </a:r>
            <a:r>
              <a:rPr lang="lv-LV" sz="2700" b="1"/>
              <a:t>tēvam</a:t>
            </a:r>
            <a:r>
              <a:rPr lang="lv-LV" sz="2700"/>
              <a:t>, kas to ir </a:t>
            </a:r>
            <a:r>
              <a:rPr lang="lv-LV" sz="2700" b="1"/>
              <a:t>darījis</a:t>
            </a:r>
            <a:endParaRPr lang="en-US" sz="27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 calcmode="lin" valueType="num">
                                      <p:cBhvr additive="base">
                                        <p:cTn id="12" dur="5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267">
                                            <p:txEl>
                                              <p:pRg st="1" end="1"/>
                                            </p:txEl>
                                          </p:spTgt>
                                        </p:tgtEl>
                                        <p:attrNameLst>
                                          <p:attrName>ppt_y</p:attrName>
                                        </p:attrNameLst>
                                      </p:cBhvr>
                                      <p:tavLst>
                                        <p:tav tm="0">
                                          <p:val>
                                            <p:strVal val="1+#ppt_h/2"/>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38914"/>
                                        </p:tgtEl>
                                        <p:attrNameLst>
                                          <p:attrName>style.visibility</p:attrName>
                                        </p:attrNameLst>
                                      </p:cBhvr>
                                      <p:to>
                                        <p:strVal val="visible"/>
                                      </p:to>
                                    </p:set>
                                    <p:animEffect transition="in" filter="fade">
                                      <p:cBhvr>
                                        <p:cTn id="16" dur="2000"/>
                                        <p:tgtEl>
                                          <p:spTgt spid="38914"/>
                                        </p:tgtEl>
                                      </p:cBhvr>
                                    </p:animEffect>
                                  </p:childTnLst>
                                </p:cTn>
                              </p:par>
                            </p:childTnLst>
                          </p:cTn>
                        </p:par>
                        <p:par>
                          <p:cTn id="17" fill="hold">
                            <p:stCondLst>
                              <p:cond delay="2500"/>
                            </p:stCondLst>
                            <p:childTnLst>
                              <p:par>
                                <p:cTn id="18" presetID="2" presetClass="entr" presetSubtype="4" fill="hold" nodeType="after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 calcmode="lin" valueType="num">
                                      <p:cBhvr additive="base">
                                        <p:cTn id="20"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2" presetClass="entr" presetSubtype="4" fill="hold" nodeType="after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additive="base">
                                        <p:cTn id="2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2" presetClass="entr" presetSubtype="4" fill="hold" nodeType="afterEffect">
                                  <p:stCondLst>
                                    <p:cond delay="0"/>
                                  </p:stCondLst>
                                  <p:childTnLst>
                                    <p:set>
                                      <p:cBhvr>
                                        <p:cTn id="29" dur="1" fill="hold">
                                          <p:stCondLst>
                                            <p:cond delay="0"/>
                                          </p:stCondLst>
                                        </p:cTn>
                                        <p:tgtEl>
                                          <p:spTgt spid="7">
                                            <p:txEl>
                                              <p:pRg st="3" end="3"/>
                                            </p:txEl>
                                          </p:spTgt>
                                        </p:tgtEl>
                                        <p:attrNameLst>
                                          <p:attrName>style.visibility</p:attrName>
                                        </p:attrNameLst>
                                      </p:cBhvr>
                                      <p:to>
                                        <p:strVal val="visible"/>
                                      </p:to>
                                    </p:set>
                                    <p:anim calcmode="lin" valueType="num">
                                      <p:cBhvr additive="base">
                                        <p:cTn id="30"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7">
                                            <p:txEl>
                                              <p:pRg st="2" end="2"/>
                                            </p:txEl>
                                          </p:spTgt>
                                        </p:tgtEl>
                                        <p:attrNameLst>
                                          <p:attrName>style.visibility</p:attrName>
                                        </p:attrNameLst>
                                      </p:cBhvr>
                                      <p:to>
                                        <p:strVal val="visible"/>
                                      </p:to>
                                    </p:set>
                                    <p:anim calcmode="lin" valueType="num">
                                      <p:cBhvr additive="base">
                                        <p:cTn id="3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par>
                          <p:cTn id="37" fill="hold">
                            <p:stCondLst>
                              <p:cond delay="4500"/>
                            </p:stCondLst>
                            <p:childTnLst>
                              <p:par>
                                <p:cTn id="38" presetID="2" presetClass="entr" presetSubtype="4" fill="hold" nodeType="afterEffect">
                                  <p:stCondLst>
                                    <p:cond delay="0"/>
                                  </p:stCondLst>
                                  <p:childTnLst>
                                    <p:set>
                                      <p:cBhvr>
                                        <p:cTn id="39" dur="1" fill="hold">
                                          <p:stCondLst>
                                            <p:cond delay="0"/>
                                          </p:stCondLst>
                                        </p:cTn>
                                        <p:tgtEl>
                                          <p:spTgt spid="7">
                                            <p:txEl>
                                              <p:pRg st="4" end="4"/>
                                            </p:txEl>
                                          </p:spTgt>
                                        </p:tgtEl>
                                        <p:attrNameLst>
                                          <p:attrName>style.visibility</p:attrName>
                                        </p:attrNameLst>
                                      </p:cBhvr>
                                      <p:to>
                                        <p:strVal val="visible"/>
                                      </p:to>
                                    </p:set>
                                    <p:anim calcmode="lin" valueType="num">
                                      <p:cBhvr additive="base">
                                        <p:cTn id="40"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stonybrookfellowship.com/wordpress/wp-content/uploads/2012/05/Family-Worship-Background1-1024x768.jpg"/>
          <p:cNvPicPr>
            <a:picLocks noChangeAspect="1" noChangeArrowheads="1"/>
          </p:cNvPicPr>
          <p:nvPr/>
        </p:nvPicPr>
        <p:blipFill>
          <a:blip r:embed="rId2"/>
          <a:srcRect l="27349" r="24263"/>
          <a:stretch>
            <a:fillRect/>
          </a:stretch>
        </p:blipFill>
        <p:spPr bwMode="auto">
          <a:xfrm>
            <a:off x="6643702" y="1571612"/>
            <a:ext cx="2500298" cy="4071942"/>
          </a:xfrm>
          <a:prstGeom prst="rect">
            <a:avLst/>
          </a:prstGeom>
          <a:ln>
            <a:noFill/>
          </a:ln>
          <a:effectLst>
            <a:softEdge rad="112500"/>
          </a:effectLst>
        </p:spPr>
      </p:pic>
      <p:sp>
        <p:nvSpPr>
          <p:cNvPr id="7" name="Rectangle 6"/>
          <p:cNvSpPr>
            <a:spLocks noChangeArrowheads="1"/>
          </p:cNvSpPr>
          <p:nvPr/>
        </p:nvSpPr>
        <p:spPr bwMode="auto">
          <a:xfrm>
            <a:off x="0" y="0"/>
            <a:ext cx="7072313" cy="6986588"/>
          </a:xfrm>
          <a:prstGeom prst="rect">
            <a:avLst/>
          </a:prstGeom>
          <a:noFill/>
          <a:ln w="9525">
            <a:noFill/>
            <a:miter lim="800000"/>
            <a:headEnd/>
            <a:tailEnd/>
          </a:ln>
        </p:spPr>
        <p:txBody>
          <a:bodyPr>
            <a:spAutoFit/>
          </a:bodyPr>
          <a:lstStyle/>
          <a:p>
            <a:pPr>
              <a:buFontTx/>
              <a:buChar char="•"/>
            </a:pPr>
            <a:r>
              <a:rPr lang="lv-LV" sz="2800" i="1"/>
              <a:t>Joz.24:15 izvēlieties šodien paši sev, kam jūs kalposit - vai tiem dieviem, kuriem jūsu tēvi vai Tam Kungam, bet </a:t>
            </a:r>
            <a:r>
              <a:rPr lang="lv-LV" sz="2800" b="1" i="1"/>
              <a:t>Es un mans nams kalposim tam Kungam</a:t>
            </a:r>
            <a:r>
              <a:rPr lang="lv-LV" sz="2800"/>
              <a:t>. </a:t>
            </a:r>
          </a:p>
          <a:p>
            <a:pPr>
              <a:buFontTx/>
              <a:buChar char="•"/>
            </a:pPr>
            <a:r>
              <a:rPr lang="lv-LV" sz="2800"/>
              <a:t>Te mēs redzam kādu </a:t>
            </a:r>
            <a:r>
              <a:rPr lang="lv-LV" sz="2800" b="1"/>
              <a:t>principu</a:t>
            </a:r>
            <a:r>
              <a:rPr lang="lv-LV" sz="2800"/>
              <a:t>, </a:t>
            </a:r>
            <a:r>
              <a:rPr lang="lv-LV" sz="2800" b="1"/>
              <a:t>ne</a:t>
            </a:r>
            <a:r>
              <a:rPr lang="lv-LV" sz="2800"/>
              <a:t> ka </a:t>
            </a:r>
            <a:r>
              <a:rPr lang="lv-LV" sz="2800" b="1"/>
              <a:t>valsts</a:t>
            </a:r>
            <a:r>
              <a:rPr lang="lv-LV" sz="2800"/>
              <a:t> izauklē ģimeni. Bet gan ir </a:t>
            </a:r>
            <a:r>
              <a:rPr lang="lv-LV" sz="2800" b="1"/>
              <a:t>otrādāk!</a:t>
            </a:r>
            <a:endParaRPr lang="lv-LV" sz="2800"/>
          </a:p>
          <a:p>
            <a:pPr>
              <a:buFontTx/>
              <a:buChar char="•"/>
            </a:pPr>
            <a:r>
              <a:rPr lang="lv-LV" sz="2800"/>
              <a:t>No </a:t>
            </a:r>
            <a:r>
              <a:rPr lang="lv-LV" sz="2800" b="1"/>
              <a:t>dievbijīga tēva</a:t>
            </a:r>
            <a:r>
              <a:rPr lang="lv-LV" sz="2800"/>
              <a:t> </a:t>
            </a:r>
            <a:r>
              <a:rPr lang="lv-LV" sz="2800" b="1"/>
              <a:t>ģimenes</a:t>
            </a:r>
            <a:r>
              <a:rPr lang="lv-LV" sz="2800"/>
              <a:t> svētība </a:t>
            </a:r>
            <a:r>
              <a:rPr lang="lv-LV" sz="2800" b="1"/>
              <a:t>izstaro</a:t>
            </a:r>
            <a:r>
              <a:rPr lang="lv-LV" sz="2800"/>
              <a:t> uz </a:t>
            </a:r>
            <a:r>
              <a:rPr lang="lv-LV" sz="2800" b="1"/>
              <a:t>visu tautu</a:t>
            </a:r>
            <a:r>
              <a:rPr lang="lv-LV" sz="2800"/>
              <a:t>. Un ja ir </a:t>
            </a:r>
            <a:r>
              <a:rPr lang="lv-LV" sz="2800" b="1"/>
              <a:t>1 tēvs</a:t>
            </a:r>
            <a:r>
              <a:rPr lang="lv-LV" sz="2800"/>
              <a:t>, kas to </a:t>
            </a:r>
            <a:r>
              <a:rPr lang="lv-LV" sz="2800" b="1"/>
              <a:t>apliecina</a:t>
            </a:r>
            <a:r>
              <a:rPr lang="lv-LV" sz="2800"/>
              <a:t>, tad </a:t>
            </a:r>
            <a:r>
              <a:rPr lang="lv-LV" sz="2800" b="1"/>
              <a:t>citi tēvi </a:t>
            </a:r>
            <a:r>
              <a:rPr lang="lv-LV" sz="2800"/>
              <a:t>var sekot piemēram. </a:t>
            </a:r>
            <a:r>
              <a:rPr lang="lv-LV" sz="2800" b="1"/>
              <a:t>Sabiedrība sākas </a:t>
            </a:r>
            <a:r>
              <a:rPr lang="lv-LV" sz="2800"/>
              <a:t>no </a:t>
            </a:r>
            <a:r>
              <a:rPr lang="lv-LV" sz="2800" b="1"/>
              <a:t>ģimenes</a:t>
            </a:r>
            <a:r>
              <a:rPr lang="lv-LV" sz="2800"/>
              <a:t>! </a:t>
            </a:r>
          </a:p>
          <a:p>
            <a:pPr>
              <a:buFontTx/>
              <a:buChar char="•"/>
            </a:pPr>
            <a:r>
              <a:rPr lang="lv-LV" sz="2800"/>
              <a:t>Jozua laikā ar </a:t>
            </a:r>
            <a:r>
              <a:rPr lang="lv-LV" sz="2800" b="1"/>
              <a:t>1 tēvu</a:t>
            </a:r>
            <a:r>
              <a:rPr lang="lv-LV" sz="2800"/>
              <a:t>, </a:t>
            </a:r>
            <a:r>
              <a:rPr lang="lv-LV" sz="2800" b="1"/>
              <a:t>1 namu</a:t>
            </a:r>
            <a:r>
              <a:rPr lang="lv-LV" sz="2800"/>
              <a:t>, kas </a:t>
            </a:r>
            <a:r>
              <a:rPr lang="lv-LV" sz="2800" b="1"/>
              <a:t>apliecina Dieva vārdu</a:t>
            </a:r>
            <a:r>
              <a:rPr lang="lv-LV" sz="2800"/>
              <a:t>, tas </a:t>
            </a:r>
            <a:r>
              <a:rPr lang="lv-LV" sz="2800" b="1"/>
              <a:t>iet plašumā</a:t>
            </a:r>
            <a:r>
              <a:rPr lang="lv-LV" sz="2800"/>
              <a:t>. </a:t>
            </a:r>
          </a:p>
          <a:p>
            <a:pPr>
              <a:buFontTx/>
              <a:buChar char="•"/>
            </a:pPr>
            <a:r>
              <a:rPr lang="lv-LV" sz="2800"/>
              <a:t>Vienīgais, kas to </a:t>
            </a:r>
            <a:r>
              <a:rPr lang="lv-LV" sz="2800" b="1"/>
              <a:t>var apturēt </a:t>
            </a:r>
            <a:r>
              <a:rPr lang="lv-LV" sz="2800"/>
              <a:t>mūsdienu </a:t>
            </a:r>
            <a:r>
              <a:rPr lang="lv-LV" sz="2800" b="1"/>
              <a:t>ģimeņu</a:t>
            </a:r>
            <a:r>
              <a:rPr lang="lv-LV" sz="2800"/>
              <a:t> iznīcinošo </a:t>
            </a:r>
            <a:r>
              <a:rPr lang="lv-LV" sz="2800" b="1"/>
              <a:t>gājienu</a:t>
            </a:r>
            <a:r>
              <a:rPr lang="lv-LV" sz="2800"/>
              <a:t>, ka ir kādi </a:t>
            </a:r>
            <a:r>
              <a:rPr lang="lv-LV" sz="2800" b="1"/>
              <a:t>vīri</a:t>
            </a:r>
            <a:r>
              <a:rPr lang="lv-LV" sz="2800"/>
              <a:t> un </a:t>
            </a:r>
            <a:r>
              <a:rPr lang="lv-LV" sz="2800" b="1"/>
              <a:t>sievas</a:t>
            </a:r>
            <a:r>
              <a:rPr lang="lv-LV" sz="2800"/>
              <a:t> </a:t>
            </a:r>
            <a:r>
              <a:rPr lang="lv-LV" sz="2800" b="1"/>
              <a:t>saka</a:t>
            </a:r>
            <a:r>
              <a:rPr lang="lv-LV" sz="2800"/>
              <a:t>: </a:t>
            </a:r>
            <a:r>
              <a:rPr lang="lv-LV" sz="2800" b="1"/>
              <a:t>pietiek</a:t>
            </a:r>
            <a:r>
              <a:rPr lang="lv-LV" sz="2800"/>
              <a:t>, </a:t>
            </a:r>
            <a:r>
              <a:rPr lang="lv-LV" sz="2800" b="1"/>
              <a:t>es</a:t>
            </a:r>
            <a:r>
              <a:rPr lang="lv-LV" sz="2800"/>
              <a:t> un </a:t>
            </a:r>
            <a:r>
              <a:rPr lang="lv-LV" sz="2800" b="1"/>
              <a:t>mans</a:t>
            </a:r>
            <a:r>
              <a:rPr lang="lv-LV" sz="2800"/>
              <a:t> nams </a:t>
            </a:r>
            <a:r>
              <a:rPr lang="lv-LV" sz="2800" b="1"/>
              <a:t>mēs kalposim tam Kungam</a:t>
            </a:r>
            <a:r>
              <a:rPr lang="lv-LV" sz="2800"/>
              <a:t>.</a:t>
            </a:r>
          </a:p>
        </p:txBody>
      </p:sp>
      <p:sp>
        <p:nvSpPr>
          <p:cNvPr id="6148" name="Slide Number Placeholder 3"/>
          <p:cNvSpPr>
            <a:spLocks noGrp="1"/>
          </p:cNvSpPr>
          <p:nvPr>
            <p:ph type="sldNum" sz="quarter" idx="12"/>
          </p:nvPr>
        </p:nvSpPr>
        <p:spPr>
          <a:noFill/>
        </p:spPr>
        <p:txBody>
          <a:bodyPr/>
          <a:lstStyle/>
          <a:p>
            <a:fld id="{42CCEA51-1182-4FB0-A137-50B64F0E8100}" type="slidenum">
              <a:rPr lang="lv-LV" smtClean="0"/>
              <a:pPr/>
              <a:t>5</a:t>
            </a:fld>
            <a:endParaRPr lang="lv-LV"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6866"/>
                                        </p:tgtEl>
                                        <p:attrNameLst>
                                          <p:attrName>style.visibility</p:attrName>
                                        </p:attrNameLst>
                                      </p:cBhvr>
                                      <p:to>
                                        <p:strVal val="visible"/>
                                      </p:to>
                                    </p:set>
                                    <p:animEffect transition="in" filter="fade">
                                      <p:cBhvr>
                                        <p:cTn id="11" dur="2000"/>
                                        <p:tgtEl>
                                          <p:spTgt spid="36866"/>
                                        </p:tgtEl>
                                      </p:cBhvr>
                                    </p:animEffect>
                                  </p:childTnLst>
                                </p:cTn>
                              </p:par>
                            </p:childTnLst>
                          </p:cTn>
                        </p:par>
                        <p:par>
                          <p:cTn id="12" fill="hold">
                            <p:stCondLst>
                              <p:cond delay="2000"/>
                            </p:stCondLst>
                            <p:childTnLst>
                              <p:par>
                                <p:cTn id="13" presetID="2" presetClass="entr" presetSubtype="4" fill="hold" nodeType="after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anim calcmode="lin" valueType="num">
                                      <p:cBhvr additive="base">
                                        <p:cTn id="15"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2" presetClass="entr" presetSubtype="4" fill="hold" nodeType="after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 calcmode="lin" valueType="num">
                                      <p:cBhvr additive="base">
                                        <p:cTn id="20"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2" presetClass="entr" presetSubtype="4" fill="hold" nodeType="after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additive="base">
                                        <p:cTn id="2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2" presetClass="entr" presetSubtype="4" fill="hold" nodeType="afterEffect">
                                  <p:stCondLst>
                                    <p:cond delay="0"/>
                                  </p:stCondLst>
                                  <p:childTnLst>
                                    <p:set>
                                      <p:cBhvr>
                                        <p:cTn id="29" dur="1" fill="hold">
                                          <p:stCondLst>
                                            <p:cond delay="0"/>
                                          </p:stCondLst>
                                        </p:cTn>
                                        <p:tgtEl>
                                          <p:spTgt spid="7">
                                            <p:txEl>
                                              <p:pRg st="4" end="4"/>
                                            </p:txEl>
                                          </p:spTgt>
                                        </p:tgtEl>
                                        <p:attrNameLst>
                                          <p:attrName>style.visibility</p:attrName>
                                        </p:attrNameLst>
                                      </p:cBhvr>
                                      <p:to>
                                        <p:strVal val="visible"/>
                                      </p:to>
                                    </p:set>
                                    <p:anim calcmode="lin" valueType="num">
                                      <p:cBhvr additive="base">
                                        <p:cTn id="30"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Slide Number Placeholder 6"/>
          <p:cNvSpPr>
            <a:spLocks noGrp="1"/>
          </p:cNvSpPr>
          <p:nvPr>
            <p:ph type="sldNum" sz="quarter" idx="12"/>
          </p:nvPr>
        </p:nvSpPr>
        <p:spPr>
          <a:noFill/>
        </p:spPr>
        <p:txBody>
          <a:bodyPr/>
          <a:lstStyle/>
          <a:p>
            <a:fld id="{AFCF2E80-9AF5-4D99-9AAC-446336923FDA}" type="slidenum">
              <a:rPr lang="en-US" smtClean="0"/>
              <a:pPr/>
              <a:t>6</a:t>
            </a:fld>
            <a:endParaRPr lang="en-US" smtClean="0"/>
          </a:p>
        </p:txBody>
      </p:sp>
      <p:sp>
        <p:nvSpPr>
          <p:cNvPr id="66562" name="Rectangle 2"/>
          <p:cNvSpPr>
            <a:spLocks noGrp="1" noChangeArrowheads="1"/>
          </p:cNvSpPr>
          <p:nvPr>
            <p:ph type="title"/>
          </p:nvPr>
        </p:nvSpPr>
        <p:spPr>
          <a:xfrm>
            <a:off x="0" y="0"/>
            <a:ext cx="9144000" cy="692150"/>
          </a:xfrm>
        </p:spPr>
        <p:txBody>
          <a:bodyPr/>
          <a:lstStyle/>
          <a:p>
            <a:pPr marL="762000" indent="-762000" eaLnBrk="1" hangingPunct="1">
              <a:defRPr/>
            </a:pPr>
            <a:r>
              <a:rPr lang="lv-LV" b="1" kern="1200" dirty="0" smtClean="0">
                <a:solidFill>
                  <a:schemeClr val="tx1"/>
                </a:solidFill>
                <a:ea typeface="+mn-ea"/>
                <a:cs typeface="+mn-cs"/>
              </a:rPr>
              <a:t>Jozua izvēle</a:t>
            </a:r>
            <a:endParaRPr lang="en-US" b="1" kern="1200" dirty="0" smtClean="0">
              <a:solidFill>
                <a:schemeClr val="tx1"/>
              </a:solidFill>
              <a:ea typeface="+mn-ea"/>
              <a:cs typeface="+mn-cs"/>
            </a:endParaRPr>
          </a:p>
        </p:txBody>
      </p:sp>
      <p:sp>
        <p:nvSpPr>
          <p:cNvPr id="66563" name="Rectangle 3"/>
          <p:cNvSpPr>
            <a:spLocks noChangeArrowheads="1"/>
          </p:cNvSpPr>
          <p:nvPr/>
        </p:nvSpPr>
        <p:spPr bwMode="auto">
          <a:xfrm>
            <a:off x="0" y="592138"/>
            <a:ext cx="6286500" cy="6122987"/>
          </a:xfrm>
          <a:prstGeom prst="rect">
            <a:avLst/>
          </a:prstGeom>
          <a:noFill/>
          <a:ln w="9525">
            <a:noFill/>
            <a:miter lim="800000"/>
            <a:headEnd/>
            <a:tailEnd/>
          </a:ln>
        </p:spPr>
        <p:txBody>
          <a:bodyPr/>
          <a:lstStyle/>
          <a:p>
            <a:pPr>
              <a:buFont typeface="Arial" charset="0"/>
              <a:buChar char="•"/>
            </a:pPr>
            <a:r>
              <a:rPr lang="lv-LV" sz="2800" b="1"/>
              <a:t>Jozua</a:t>
            </a:r>
            <a:r>
              <a:rPr lang="lv-LV" sz="2800"/>
              <a:t> ir bijis </a:t>
            </a:r>
            <a:r>
              <a:rPr lang="lv-LV" sz="2800" b="1"/>
              <a:t>izcils tēvs</a:t>
            </a:r>
            <a:r>
              <a:rPr lang="lv-LV" sz="2800"/>
              <a:t> un </a:t>
            </a:r>
            <a:r>
              <a:rPr lang="lv-LV" sz="2800" b="1"/>
              <a:t>tautas vadītājs</a:t>
            </a:r>
            <a:r>
              <a:rPr lang="lv-LV" sz="2800"/>
              <a:t>! Jozua noliek tautu </a:t>
            </a:r>
            <a:r>
              <a:rPr lang="lv-LV" sz="2800" b="1"/>
              <a:t>izvēles priekšā</a:t>
            </a:r>
            <a:r>
              <a:rPr lang="lv-LV" sz="2800"/>
              <a:t> starp </a:t>
            </a:r>
            <a:r>
              <a:rPr lang="lv-LV" sz="2800" b="1"/>
              <a:t>patieso Dievu</a:t>
            </a:r>
            <a:r>
              <a:rPr lang="lv-LV" sz="2800"/>
              <a:t> un </a:t>
            </a:r>
            <a:r>
              <a:rPr lang="lv-LV" sz="2800" b="1"/>
              <a:t>elku dieviem</a:t>
            </a:r>
            <a:r>
              <a:rPr lang="lv-LV" sz="2800"/>
              <a:t>. </a:t>
            </a:r>
          </a:p>
          <a:p>
            <a:pPr>
              <a:buFont typeface="Arial" charset="0"/>
              <a:buChar char="•"/>
            </a:pPr>
            <a:r>
              <a:rPr lang="lv-LV" sz="2800" b="1"/>
              <a:t>Cilvēks</a:t>
            </a:r>
            <a:r>
              <a:rPr lang="lv-LV" sz="2800"/>
              <a:t> pēc savas </a:t>
            </a:r>
            <a:r>
              <a:rPr lang="lv-LV" sz="2800" b="1"/>
              <a:t>dabas</a:t>
            </a:r>
            <a:r>
              <a:rPr lang="lv-LV" sz="2800"/>
              <a:t> nav </a:t>
            </a:r>
            <a:r>
              <a:rPr lang="lv-LV" sz="2800" i="1"/>
              <a:t>homo sapiens</a:t>
            </a:r>
            <a:r>
              <a:rPr lang="lv-LV" sz="2800"/>
              <a:t>, tur </a:t>
            </a:r>
            <a:r>
              <a:rPr lang="lv-LV" sz="2800" b="1"/>
              <a:t>Darvins</a:t>
            </a:r>
            <a:r>
              <a:rPr lang="lv-LV" sz="2800"/>
              <a:t> ir </a:t>
            </a:r>
            <a:r>
              <a:rPr lang="lv-LV" sz="2800" b="1"/>
              <a:t>kļūdījies!</a:t>
            </a:r>
            <a:r>
              <a:rPr lang="lv-LV" sz="2800"/>
              <a:t> </a:t>
            </a:r>
          </a:p>
          <a:p>
            <a:pPr>
              <a:buFont typeface="Arial" charset="0"/>
              <a:buChar char="•"/>
            </a:pPr>
            <a:r>
              <a:rPr lang="lv-LV" sz="2800"/>
              <a:t>Drīzāk cilvēks ir </a:t>
            </a:r>
            <a:r>
              <a:rPr lang="lv-LV" sz="2800" i="1"/>
              <a:t>homo religiosos</a:t>
            </a:r>
            <a:r>
              <a:rPr lang="lv-LV" sz="2800"/>
              <a:t>, tas ir </a:t>
            </a:r>
            <a:r>
              <a:rPr lang="lv-LV" sz="2800" b="1"/>
              <a:t>reliģioza būtne</a:t>
            </a:r>
            <a:r>
              <a:rPr lang="lv-LV" sz="2800"/>
              <a:t>, patīk tas mums vai ne, mēs </a:t>
            </a:r>
            <a:r>
              <a:rPr lang="lv-LV" sz="2800" b="1"/>
              <a:t>visi tādi esam</a:t>
            </a:r>
            <a:r>
              <a:rPr lang="lv-LV" sz="2800"/>
              <a:t>.</a:t>
            </a:r>
          </a:p>
          <a:p>
            <a:pPr>
              <a:buFont typeface="Arial" charset="0"/>
              <a:buChar char="•"/>
            </a:pPr>
            <a:r>
              <a:rPr lang="lv-LV" sz="2800"/>
              <a:t>Ja cilvēks </a:t>
            </a:r>
            <a:r>
              <a:rPr lang="lv-LV" sz="2800" b="1"/>
              <a:t>nepieķeras</a:t>
            </a:r>
            <a:r>
              <a:rPr lang="lv-LV" sz="2800"/>
              <a:t> </a:t>
            </a:r>
            <a:r>
              <a:rPr lang="lv-LV" sz="2800" b="1"/>
              <a:t>patiesajam</a:t>
            </a:r>
            <a:r>
              <a:rPr lang="lv-LV" sz="2800"/>
              <a:t> </a:t>
            </a:r>
            <a:r>
              <a:rPr lang="lv-LV" sz="2800" b="1"/>
              <a:t>Dievam</a:t>
            </a:r>
            <a:r>
              <a:rPr lang="lv-LV" sz="2800"/>
              <a:t>, tad pieķeras </a:t>
            </a:r>
            <a:r>
              <a:rPr lang="lv-LV" sz="2800" b="1"/>
              <a:t>citiem dieviem</a:t>
            </a:r>
            <a:r>
              <a:rPr lang="lv-LV" sz="2800"/>
              <a:t>.</a:t>
            </a:r>
          </a:p>
          <a:p>
            <a:pPr>
              <a:buFont typeface="Arial" charset="0"/>
              <a:buChar char="•"/>
            </a:pPr>
            <a:r>
              <a:rPr lang="lv-LV" sz="2800" b="1"/>
              <a:t>Elki karo </a:t>
            </a:r>
            <a:r>
              <a:rPr lang="lv-LV" sz="2800"/>
              <a:t>pret </a:t>
            </a:r>
            <a:r>
              <a:rPr lang="lv-LV" sz="2800" b="1"/>
              <a:t>ģimeni</a:t>
            </a:r>
            <a:r>
              <a:rPr lang="lv-LV" sz="2800"/>
              <a:t>, jo zina, ka tā padarīs </a:t>
            </a:r>
            <a:r>
              <a:rPr lang="lv-LV" sz="2800" b="1"/>
              <a:t>nelaimīgus</a:t>
            </a:r>
            <a:r>
              <a:rPr lang="lv-LV" sz="2800"/>
              <a:t> </a:t>
            </a:r>
            <a:r>
              <a:rPr lang="lv-LV" sz="2800" b="1"/>
              <a:t>daudzus!</a:t>
            </a:r>
            <a:endParaRPr lang="lv-LV" sz="2800"/>
          </a:p>
          <a:p>
            <a:pPr>
              <a:buFont typeface="Arial" charset="0"/>
              <a:buChar char="•"/>
            </a:pPr>
            <a:endParaRPr lang="en-US" sz="2800"/>
          </a:p>
        </p:txBody>
      </p:sp>
      <p:pic>
        <p:nvPicPr>
          <p:cNvPr id="10249" name="Picture 9" descr="http://upload.wikimedia.org/wikipedia/commons/3/3a/Joshua_Renewing_the_Covenant_with_Israel_%28Bible_Card%29.jpg"/>
          <p:cNvPicPr>
            <a:picLocks noChangeAspect="1" noChangeArrowheads="1"/>
          </p:cNvPicPr>
          <p:nvPr/>
        </p:nvPicPr>
        <p:blipFill>
          <a:blip r:embed="rId2"/>
          <a:srcRect/>
          <a:stretch>
            <a:fillRect/>
          </a:stretch>
        </p:blipFill>
        <p:spPr bwMode="auto">
          <a:xfrm>
            <a:off x="6000760" y="1095394"/>
            <a:ext cx="3143240" cy="4905374"/>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6562"/>
                                        </p:tgtEl>
                                        <p:attrNameLst>
                                          <p:attrName>style.visibility</p:attrName>
                                        </p:attrNameLst>
                                      </p:cBhvr>
                                      <p:to>
                                        <p:strVal val="visible"/>
                                      </p:to>
                                    </p:set>
                                    <p:anim calcmode="lin" valueType="num">
                                      <p:cBhvr additive="base">
                                        <p:cTn id="7" dur="500" fill="hold"/>
                                        <p:tgtEl>
                                          <p:spTgt spid="66562"/>
                                        </p:tgtEl>
                                        <p:attrNameLst>
                                          <p:attrName>ppt_x</p:attrName>
                                        </p:attrNameLst>
                                      </p:cBhvr>
                                      <p:tavLst>
                                        <p:tav tm="0">
                                          <p:val>
                                            <p:strVal val="#ppt_x"/>
                                          </p:val>
                                        </p:tav>
                                        <p:tav tm="100000">
                                          <p:val>
                                            <p:strVal val="#ppt_x"/>
                                          </p:val>
                                        </p:tav>
                                      </p:tavLst>
                                    </p:anim>
                                    <p:anim calcmode="lin" valueType="num">
                                      <p:cBhvr additive="base">
                                        <p:cTn id="8" dur="500" fill="hold"/>
                                        <p:tgtEl>
                                          <p:spTgt spid="66562"/>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0249"/>
                                        </p:tgtEl>
                                        <p:attrNameLst>
                                          <p:attrName>style.visibility</p:attrName>
                                        </p:attrNameLst>
                                      </p:cBhvr>
                                      <p:to>
                                        <p:strVal val="visible"/>
                                      </p:to>
                                    </p:set>
                                    <p:animEffect transition="in" filter="fade">
                                      <p:cBhvr>
                                        <p:cTn id="11" dur="2000"/>
                                        <p:tgtEl>
                                          <p:spTgt spid="10249"/>
                                        </p:tgtEl>
                                      </p:cBhvr>
                                    </p:animEffect>
                                  </p:childTnLst>
                                </p:cTn>
                              </p:par>
                            </p:childTnLst>
                          </p:cTn>
                        </p:par>
                        <p:par>
                          <p:cTn id="12" fill="hold">
                            <p:stCondLst>
                              <p:cond delay="2000"/>
                            </p:stCondLst>
                            <p:childTnLst>
                              <p:par>
                                <p:cTn id="13" presetID="9" presetClass="entr" presetSubtype="0" fill="hold" grpId="0" nodeType="afterEffect">
                                  <p:stCondLst>
                                    <p:cond delay="0"/>
                                  </p:stCondLst>
                                  <p:childTnLst>
                                    <p:set>
                                      <p:cBhvr>
                                        <p:cTn id="14" dur="1" fill="hold">
                                          <p:stCondLst>
                                            <p:cond delay="0"/>
                                          </p:stCondLst>
                                        </p:cTn>
                                        <p:tgtEl>
                                          <p:spTgt spid="66563">
                                            <p:txEl>
                                              <p:pRg st="0" end="0"/>
                                            </p:txEl>
                                          </p:spTgt>
                                        </p:tgtEl>
                                        <p:attrNameLst>
                                          <p:attrName>style.visibility</p:attrName>
                                        </p:attrNameLst>
                                      </p:cBhvr>
                                      <p:to>
                                        <p:strVal val="visible"/>
                                      </p:to>
                                    </p:set>
                                    <p:animEffect transition="in" filter="dissolve">
                                      <p:cBhvr>
                                        <p:cTn id="15" dur="500"/>
                                        <p:tgtEl>
                                          <p:spTgt spid="66563">
                                            <p:txEl>
                                              <p:pRg st="0" end="0"/>
                                            </p:txEl>
                                          </p:spTgt>
                                        </p:tgtEl>
                                      </p:cBhvr>
                                    </p:animEffect>
                                  </p:childTnLst>
                                </p:cTn>
                              </p:par>
                            </p:childTnLst>
                          </p:cTn>
                        </p:par>
                        <p:par>
                          <p:cTn id="16" fill="hold">
                            <p:stCondLst>
                              <p:cond delay="2500"/>
                            </p:stCondLst>
                            <p:childTnLst>
                              <p:par>
                                <p:cTn id="17" presetID="9" presetClass="entr" presetSubtype="0" fill="hold" grpId="0" nodeType="afterEffect">
                                  <p:stCondLst>
                                    <p:cond delay="0"/>
                                  </p:stCondLst>
                                  <p:childTnLst>
                                    <p:set>
                                      <p:cBhvr>
                                        <p:cTn id="18" dur="1" fill="hold">
                                          <p:stCondLst>
                                            <p:cond delay="0"/>
                                          </p:stCondLst>
                                        </p:cTn>
                                        <p:tgtEl>
                                          <p:spTgt spid="66563">
                                            <p:txEl>
                                              <p:pRg st="1" end="1"/>
                                            </p:txEl>
                                          </p:spTgt>
                                        </p:tgtEl>
                                        <p:attrNameLst>
                                          <p:attrName>style.visibility</p:attrName>
                                        </p:attrNameLst>
                                      </p:cBhvr>
                                      <p:to>
                                        <p:strVal val="visible"/>
                                      </p:to>
                                    </p:set>
                                    <p:animEffect transition="in" filter="dissolve">
                                      <p:cBhvr>
                                        <p:cTn id="19" dur="500"/>
                                        <p:tgtEl>
                                          <p:spTgt spid="66563">
                                            <p:txEl>
                                              <p:pRg st="1" end="1"/>
                                            </p:txEl>
                                          </p:spTgt>
                                        </p:tgtEl>
                                      </p:cBhvr>
                                    </p:animEffect>
                                  </p:childTnLst>
                                </p:cTn>
                              </p:par>
                            </p:childTnLst>
                          </p:cTn>
                        </p:par>
                        <p:par>
                          <p:cTn id="20" fill="hold">
                            <p:stCondLst>
                              <p:cond delay="3000"/>
                            </p:stCondLst>
                            <p:childTnLst>
                              <p:par>
                                <p:cTn id="21" presetID="9" presetClass="entr" presetSubtype="0" fill="hold" grpId="0" nodeType="afterEffect">
                                  <p:stCondLst>
                                    <p:cond delay="0"/>
                                  </p:stCondLst>
                                  <p:childTnLst>
                                    <p:set>
                                      <p:cBhvr>
                                        <p:cTn id="22" dur="1" fill="hold">
                                          <p:stCondLst>
                                            <p:cond delay="0"/>
                                          </p:stCondLst>
                                        </p:cTn>
                                        <p:tgtEl>
                                          <p:spTgt spid="66563">
                                            <p:txEl>
                                              <p:pRg st="2" end="2"/>
                                            </p:txEl>
                                          </p:spTgt>
                                        </p:tgtEl>
                                        <p:attrNameLst>
                                          <p:attrName>style.visibility</p:attrName>
                                        </p:attrNameLst>
                                      </p:cBhvr>
                                      <p:to>
                                        <p:strVal val="visible"/>
                                      </p:to>
                                    </p:set>
                                    <p:animEffect transition="in" filter="dissolve">
                                      <p:cBhvr>
                                        <p:cTn id="23" dur="500"/>
                                        <p:tgtEl>
                                          <p:spTgt spid="66563">
                                            <p:txEl>
                                              <p:pRg st="2" end="2"/>
                                            </p:txEl>
                                          </p:spTgt>
                                        </p:tgtEl>
                                      </p:cBhvr>
                                    </p:animEffect>
                                  </p:childTnLst>
                                </p:cTn>
                              </p:par>
                            </p:childTnLst>
                          </p:cTn>
                        </p:par>
                        <p:par>
                          <p:cTn id="24" fill="hold">
                            <p:stCondLst>
                              <p:cond delay="3500"/>
                            </p:stCondLst>
                            <p:childTnLst>
                              <p:par>
                                <p:cTn id="25" presetID="9" presetClass="entr" presetSubtype="0" fill="hold" grpId="0" nodeType="afterEffect">
                                  <p:stCondLst>
                                    <p:cond delay="0"/>
                                  </p:stCondLst>
                                  <p:childTnLst>
                                    <p:set>
                                      <p:cBhvr>
                                        <p:cTn id="26" dur="1" fill="hold">
                                          <p:stCondLst>
                                            <p:cond delay="0"/>
                                          </p:stCondLst>
                                        </p:cTn>
                                        <p:tgtEl>
                                          <p:spTgt spid="66563">
                                            <p:txEl>
                                              <p:pRg st="3" end="3"/>
                                            </p:txEl>
                                          </p:spTgt>
                                        </p:tgtEl>
                                        <p:attrNameLst>
                                          <p:attrName>style.visibility</p:attrName>
                                        </p:attrNameLst>
                                      </p:cBhvr>
                                      <p:to>
                                        <p:strVal val="visible"/>
                                      </p:to>
                                    </p:set>
                                    <p:animEffect transition="in" filter="dissolve">
                                      <p:cBhvr>
                                        <p:cTn id="27" dur="500"/>
                                        <p:tgtEl>
                                          <p:spTgt spid="66563">
                                            <p:txEl>
                                              <p:pRg st="3" end="3"/>
                                            </p:txEl>
                                          </p:spTgt>
                                        </p:tgtEl>
                                      </p:cBhvr>
                                    </p:animEffect>
                                  </p:childTnLst>
                                </p:cTn>
                              </p:par>
                            </p:childTnLst>
                          </p:cTn>
                        </p:par>
                        <p:par>
                          <p:cTn id="28" fill="hold">
                            <p:stCondLst>
                              <p:cond delay="4000"/>
                            </p:stCondLst>
                            <p:childTnLst>
                              <p:par>
                                <p:cTn id="29" presetID="9" presetClass="entr" presetSubtype="0" fill="hold" grpId="0" nodeType="afterEffect">
                                  <p:stCondLst>
                                    <p:cond delay="0"/>
                                  </p:stCondLst>
                                  <p:childTnLst>
                                    <p:set>
                                      <p:cBhvr>
                                        <p:cTn id="30" dur="1" fill="hold">
                                          <p:stCondLst>
                                            <p:cond delay="0"/>
                                          </p:stCondLst>
                                        </p:cTn>
                                        <p:tgtEl>
                                          <p:spTgt spid="66563">
                                            <p:txEl>
                                              <p:pRg st="4" end="4"/>
                                            </p:txEl>
                                          </p:spTgt>
                                        </p:tgtEl>
                                        <p:attrNameLst>
                                          <p:attrName>style.visibility</p:attrName>
                                        </p:attrNameLst>
                                      </p:cBhvr>
                                      <p:to>
                                        <p:strVal val="visible"/>
                                      </p:to>
                                    </p:set>
                                    <p:animEffect transition="in" filter="dissolve">
                                      <p:cBhvr>
                                        <p:cTn id="31" dur="500"/>
                                        <p:tgtEl>
                                          <p:spTgt spid="665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autoUpdateAnimBg="0"/>
      <p:bldP spid="66563" grpId="0" build="p" autoUpdateAnimBg="0" advAuto="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Slide Number Placeholder 6"/>
          <p:cNvSpPr>
            <a:spLocks noGrp="1"/>
          </p:cNvSpPr>
          <p:nvPr>
            <p:ph type="sldNum" sz="quarter" idx="12"/>
          </p:nvPr>
        </p:nvSpPr>
        <p:spPr>
          <a:noFill/>
        </p:spPr>
        <p:txBody>
          <a:bodyPr/>
          <a:lstStyle/>
          <a:p>
            <a:fld id="{A4D68BDC-A428-44F6-B086-4E25863C5C72}" type="slidenum">
              <a:rPr lang="en-US" smtClean="0"/>
              <a:pPr/>
              <a:t>7</a:t>
            </a:fld>
            <a:endParaRPr lang="en-US" smtClean="0"/>
          </a:p>
        </p:txBody>
      </p:sp>
      <p:sp>
        <p:nvSpPr>
          <p:cNvPr id="66563" name="Rectangle 3"/>
          <p:cNvSpPr>
            <a:spLocks noChangeArrowheads="1"/>
          </p:cNvSpPr>
          <p:nvPr/>
        </p:nvSpPr>
        <p:spPr bwMode="auto">
          <a:xfrm>
            <a:off x="0" y="1020763"/>
            <a:ext cx="6858000" cy="6122987"/>
          </a:xfrm>
          <a:prstGeom prst="rect">
            <a:avLst/>
          </a:prstGeom>
          <a:noFill/>
          <a:ln w="9525">
            <a:noFill/>
            <a:miter lim="800000"/>
            <a:headEnd/>
            <a:tailEnd/>
          </a:ln>
        </p:spPr>
        <p:txBody>
          <a:bodyPr/>
          <a:lstStyle/>
          <a:p>
            <a:pPr>
              <a:buFont typeface="Arial" pitchFamily="34" charset="0"/>
              <a:buChar char="•"/>
              <a:defRPr/>
            </a:pPr>
            <a:r>
              <a:rPr lang="lv-LV" sz="2700" dirty="0"/>
              <a:t>Tas jaut. te </a:t>
            </a:r>
            <a:r>
              <a:rPr lang="lv-LV" sz="2700" b="1" dirty="0"/>
              <a:t>izklausās reliģiozi</a:t>
            </a:r>
            <a:r>
              <a:rPr lang="lv-LV" sz="2700" dirty="0"/>
              <a:t>, bet vai tad </a:t>
            </a:r>
            <a:r>
              <a:rPr lang="lv-LV" sz="2700" b="1" dirty="0"/>
              <a:t>šodien</a:t>
            </a:r>
            <a:r>
              <a:rPr lang="lv-LV" sz="2700" dirty="0"/>
              <a:t> tas ir </a:t>
            </a:r>
            <a:r>
              <a:rPr lang="lv-LV" sz="2700" b="1" dirty="0"/>
              <a:t>citādāks</a:t>
            </a:r>
            <a:r>
              <a:rPr lang="lv-LV" sz="2700" dirty="0"/>
              <a:t>?</a:t>
            </a:r>
          </a:p>
          <a:p>
            <a:pPr>
              <a:buFont typeface="Arial" pitchFamily="34" charset="0"/>
              <a:buChar char="•"/>
              <a:defRPr/>
            </a:pPr>
            <a:r>
              <a:rPr lang="lv-LV" sz="2700" dirty="0"/>
              <a:t>Arī </a:t>
            </a:r>
            <a:r>
              <a:rPr lang="lv-LV" sz="2700" b="1" dirty="0"/>
              <a:t>šodien</a:t>
            </a:r>
            <a:r>
              <a:rPr lang="lv-LV" sz="2700" dirty="0"/>
              <a:t> taču </a:t>
            </a:r>
            <a:r>
              <a:rPr lang="lv-LV" sz="2700" b="1" dirty="0"/>
              <a:t>mums ir elki</a:t>
            </a:r>
            <a:r>
              <a:rPr lang="lv-LV" sz="2700" dirty="0"/>
              <a:t> un </a:t>
            </a:r>
            <a:r>
              <a:rPr lang="lv-LV" sz="2700" b="1" dirty="0"/>
              <a:t>ideāli</a:t>
            </a:r>
            <a:r>
              <a:rPr lang="lv-LV" sz="2700" dirty="0"/>
              <a:t>, kuriem sekojam, </a:t>
            </a:r>
            <a:r>
              <a:rPr lang="lv-LV" sz="2700" b="1" dirty="0"/>
              <a:t>ģimenes</a:t>
            </a:r>
            <a:r>
              <a:rPr lang="lv-LV" sz="2700" dirty="0"/>
              <a:t> arī šodien </a:t>
            </a:r>
            <a:r>
              <a:rPr lang="lv-LV" sz="2700" b="1" dirty="0"/>
              <a:t>izjūk</a:t>
            </a:r>
            <a:r>
              <a:rPr lang="lv-LV" sz="2700" dirty="0"/>
              <a:t> </a:t>
            </a:r>
            <a:r>
              <a:rPr lang="lv-LV" sz="2700" b="1" dirty="0"/>
              <a:t>elku kalpošanas dēļ</a:t>
            </a:r>
            <a:r>
              <a:rPr lang="lv-LV" sz="2700" dirty="0"/>
              <a:t>.</a:t>
            </a:r>
          </a:p>
          <a:p>
            <a:pPr>
              <a:buFont typeface="Arial" pitchFamily="34" charset="0"/>
              <a:buChar char="•"/>
              <a:defRPr/>
            </a:pPr>
            <a:r>
              <a:rPr lang="lv-LV" sz="2700" dirty="0"/>
              <a:t>Šodienas elki vairāk nav stabu veidā taisīti, bet citi elki. </a:t>
            </a:r>
            <a:r>
              <a:rPr lang="lv-LV" sz="2700" b="1" dirty="0"/>
              <a:t>Katram laikam un kultūrai ir sava veida elki</a:t>
            </a:r>
            <a:r>
              <a:rPr lang="lv-LV" sz="2700" dirty="0"/>
              <a:t>! </a:t>
            </a:r>
            <a:endParaRPr lang="en-US" sz="2700" dirty="0"/>
          </a:p>
          <a:p>
            <a:pPr>
              <a:buFont typeface="Arial" pitchFamily="34" charset="0"/>
              <a:buChar char="•"/>
              <a:defRPr/>
            </a:pPr>
            <a:r>
              <a:rPr lang="lv-LV" sz="2700" b="1" dirty="0"/>
              <a:t>Elku dievi</a:t>
            </a:r>
            <a:r>
              <a:rPr lang="lv-LV" sz="2700" dirty="0"/>
              <a:t> jau nav tikai tie, kas sastopam </a:t>
            </a:r>
            <a:r>
              <a:rPr lang="lv-LV" sz="2700" b="1" dirty="0"/>
              <a:t>citās reliģijās</a:t>
            </a:r>
            <a:r>
              <a:rPr lang="lv-LV" sz="2700" dirty="0"/>
              <a:t> – Zevs, </a:t>
            </a:r>
            <a:r>
              <a:rPr lang="lv-LV" sz="2700" dirty="0" err="1"/>
              <a:t>Allahs</a:t>
            </a:r>
            <a:r>
              <a:rPr lang="lv-LV" sz="2700" dirty="0"/>
              <a:t>, </a:t>
            </a:r>
            <a:r>
              <a:rPr lang="lv-LV" sz="2700" dirty="0" err="1"/>
              <a:t>Krišna</a:t>
            </a:r>
            <a:r>
              <a:rPr lang="lv-LV" sz="2700" dirty="0"/>
              <a:t> u.c. </a:t>
            </a:r>
          </a:p>
          <a:p>
            <a:pPr>
              <a:buFont typeface="Arial" pitchFamily="34" charset="0"/>
              <a:buChar char="•"/>
              <a:defRPr/>
            </a:pPr>
            <a:r>
              <a:rPr lang="lv-LV" sz="2700" dirty="0"/>
              <a:t>Par </a:t>
            </a:r>
            <a:r>
              <a:rPr lang="lv-LV" sz="2700" b="1" dirty="0"/>
              <a:t>elku</a:t>
            </a:r>
            <a:r>
              <a:rPr lang="lv-LV" sz="2700" dirty="0"/>
              <a:t> </a:t>
            </a:r>
            <a:r>
              <a:rPr lang="lv-LV" sz="2700" b="1" dirty="0"/>
              <a:t>var kļūt</a:t>
            </a:r>
            <a:r>
              <a:rPr lang="lv-LV" sz="2700" dirty="0"/>
              <a:t> gandrīz jebkura </a:t>
            </a:r>
            <a:r>
              <a:rPr lang="lv-LV" sz="2700" b="1" dirty="0"/>
              <a:t>lieta    vai cilvēks</a:t>
            </a:r>
            <a:r>
              <a:rPr lang="lv-LV" sz="2700" dirty="0"/>
              <a:t>. </a:t>
            </a:r>
          </a:p>
          <a:p>
            <a:pPr>
              <a:buFont typeface="Arial" pitchFamily="34" charset="0"/>
              <a:buChar char="•"/>
              <a:defRPr/>
            </a:pPr>
            <a:r>
              <a:rPr lang="lv-LV" sz="2700" dirty="0"/>
              <a:t>Nosaukšu </a:t>
            </a:r>
            <a:r>
              <a:rPr lang="lv-LV" sz="2700" b="1" dirty="0"/>
              <a:t>4 visizplatītākos</a:t>
            </a:r>
            <a:r>
              <a:rPr lang="lv-LV" sz="2700" dirty="0"/>
              <a:t> </a:t>
            </a:r>
            <a:r>
              <a:rPr lang="lv-LV" sz="2700" b="1" dirty="0"/>
              <a:t>elkus</a:t>
            </a:r>
            <a:r>
              <a:rPr lang="lv-LV" sz="2700" dirty="0"/>
              <a:t>: </a:t>
            </a:r>
            <a:r>
              <a:rPr lang="lv-LV" sz="2700" b="1" cap="all" dirty="0"/>
              <a:t>nauda</a:t>
            </a:r>
            <a:r>
              <a:rPr lang="lv-LV" sz="2700" cap="all" dirty="0"/>
              <a:t>, </a:t>
            </a:r>
            <a:r>
              <a:rPr lang="lv-LV" sz="2700" b="1" cap="all" dirty="0"/>
              <a:t>vara</a:t>
            </a:r>
            <a:r>
              <a:rPr lang="lv-LV" sz="2700" cap="all" dirty="0"/>
              <a:t>, </a:t>
            </a:r>
            <a:r>
              <a:rPr lang="lv-LV" sz="2700" b="1" cap="all" dirty="0"/>
              <a:t>slava</a:t>
            </a:r>
            <a:r>
              <a:rPr lang="lv-LV" sz="2700" dirty="0"/>
              <a:t> un </a:t>
            </a:r>
            <a:r>
              <a:rPr lang="lv-LV" sz="2700" b="1" cap="all" dirty="0"/>
              <a:t>bauda</a:t>
            </a:r>
            <a:r>
              <a:rPr lang="lv-LV" sz="2700" dirty="0"/>
              <a:t>.</a:t>
            </a:r>
            <a:endParaRPr lang="en-US" sz="2700" dirty="0"/>
          </a:p>
          <a:p>
            <a:pPr>
              <a:buFont typeface="Arial" pitchFamily="34" charset="0"/>
              <a:buChar char="•"/>
              <a:defRPr/>
            </a:pPr>
            <a:endParaRPr lang="en-US" sz="2700" dirty="0"/>
          </a:p>
        </p:txBody>
      </p:sp>
      <p:pic>
        <p:nvPicPr>
          <p:cNvPr id="48130" name="Picture 2" descr="http://catholicharboroffaithandmorals.com/Trinity%20Sunday%201.jpg"/>
          <p:cNvPicPr>
            <a:picLocks noChangeAspect="1" noChangeArrowheads="1"/>
          </p:cNvPicPr>
          <p:nvPr/>
        </p:nvPicPr>
        <p:blipFill>
          <a:blip r:embed="rId2"/>
          <a:srcRect/>
          <a:stretch>
            <a:fillRect/>
          </a:stretch>
        </p:blipFill>
        <p:spPr bwMode="auto">
          <a:xfrm>
            <a:off x="6500826" y="857232"/>
            <a:ext cx="2643173" cy="2455544"/>
          </a:xfrm>
          <a:prstGeom prst="rect">
            <a:avLst/>
          </a:prstGeom>
          <a:ln>
            <a:noFill/>
          </a:ln>
          <a:effectLst>
            <a:softEdge rad="112500"/>
          </a:effectLst>
        </p:spPr>
      </p:pic>
      <p:sp>
        <p:nvSpPr>
          <p:cNvPr id="7" name="Rectangle 6"/>
          <p:cNvSpPr/>
          <p:nvPr/>
        </p:nvSpPr>
        <p:spPr>
          <a:xfrm>
            <a:off x="7286625" y="3214688"/>
            <a:ext cx="1001713" cy="708025"/>
          </a:xfrm>
          <a:prstGeom prst="rect">
            <a:avLst/>
          </a:prstGeom>
        </p:spPr>
        <p:txBody>
          <a:bodyPr wrap="none">
            <a:spAutoFit/>
          </a:bodyPr>
          <a:lstStyle/>
          <a:p>
            <a:pPr>
              <a:defRPr/>
            </a:pPr>
            <a:r>
              <a:rPr lang="lv-LV" sz="4000" b="1" cap="all" dirty="0"/>
              <a:t>VAI</a:t>
            </a:r>
            <a:endParaRPr lang="en-US" sz="4000" dirty="0"/>
          </a:p>
        </p:txBody>
      </p:sp>
      <p:pic>
        <p:nvPicPr>
          <p:cNvPr id="8" name="Picture 4"/>
          <p:cNvPicPr>
            <a:picLocks noChangeAspect="1" noChangeArrowheads="1"/>
          </p:cNvPicPr>
          <p:nvPr/>
        </p:nvPicPr>
        <p:blipFill>
          <a:blip r:embed="rId3" cstate="print"/>
          <a:srcRect/>
          <a:stretch>
            <a:fillRect/>
          </a:stretch>
        </p:blipFill>
        <p:spPr bwMode="auto">
          <a:xfrm>
            <a:off x="6429388" y="3762389"/>
            <a:ext cx="1357322" cy="1309685"/>
          </a:xfrm>
          <a:prstGeom prst="rect">
            <a:avLst/>
          </a:prstGeom>
          <a:ln>
            <a:noFill/>
          </a:ln>
          <a:effectLst>
            <a:softEdge rad="112500"/>
          </a:effectLst>
        </p:spPr>
      </p:pic>
      <p:pic>
        <p:nvPicPr>
          <p:cNvPr id="9" name="Picture 10"/>
          <p:cNvPicPr>
            <a:picLocks noChangeAspect="1" noChangeArrowheads="1"/>
          </p:cNvPicPr>
          <p:nvPr/>
        </p:nvPicPr>
        <p:blipFill>
          <a:blip r:embed="rId4" cstate="print"/>
          <a:srcRect/>
          <a:stretch>
            <a:fillRect/>
          </a:stretch>
        </p:blipFill>
        <p:spPr bwMode="auto">
          <a:xfrm>
            <a:off x="6215074" y="5072089"/>
            <a:ext cx="1643059" cy="1714497"/>
          </a:xfrm>
          <a:prstGeom prst="rect">
            <a:avLst/>
          </a:prstGeom>
          <a:ln>
            <a:noFill/>
          </a:ln>
          <a:effectLst>
            <a:softEdge rad="112500"/>
          </a:effectLst>
        </p:spPr>
      </p:pic>
      <p:pic>
        <p:nvPicPr>
          <p:cNvPr id="10" name="Picture 15"/>
          <p:cNvPicPr>
            <a:picLocks noChangeAspect="1" noChangeArrowheads="1"/>
          </p:cNvPicPr>
          <p:nvPr/>
        </p:nvPicPr>
        <p:blipFill>
          <a:blip r:embed="rId5"/>
          <a:srcRect/>
          <a:stretch>
            <a:fillRect/>
          </a:stretch>
        </p:blipFill>
        <p:spPr bwMode="auto">
          <a:xfrm>
            <a:off x="7715272" y="3689501"/>
            <a:ext cx="1428728" cy="1288924"/>
          </a:xfrm>
          <a:prstGeom prst="rect">
            <a:avLst/>
          </a:prstGeom>
          <a:ln>
            <a:noFill/>
          </a:ln>
          <a:effectLst>
            <a:softEdge rad="112500"/>
          </a:effectLst>
        </p:spPr>
      </p:pic>
      <p:pic>
        <p:nvPicPr>
          <p:cNvPr id="11" name="Picture 16"/>
          <p:cNvPicPr>
            <a:picLocks noChangeAspect="1" noChangeArrowheads="1"/>
          </p:cNvPicPr>
          <p:nvPr/>
        </p:nvPicPr>
        <p:blipFill>
          <a:blip r:embed="rId6">
            <a:clrChange>
              <a:clrFrom>
                <a:srgbClr val="FEFEFE"/>
              </a:clrFrom>
              <a:clrTo>
                <a:srgbClr val="FEFEFE">
                  <a:alpha val="0"/>
                </a:srgbClr>
              </a:clrTo>
            </a:clrChange>
          </a:blip>
          <a:srcRect/>
          <a:stretch>
            <a:fillRect/>
          </a:stretch>
        </p:blipFill>
        <p:spPr bwMode="auto">
          <a:xfrm>
            <a:off x="7612063" y="5130800"/>
            <a:ext cx="1531937" cy="1727200"/>
          </a:xfrm>
          <a:prstGeom prst="rect">
            <a:avLst/>
          </a:prstGeom>
          <a:noFill/>
          <a:ln w="9525">
            <a:noFill/>
            <a:miter lim="800000"/>
            <a:headEnd/>
            <a:tailEnd/>
          </a:ln>
        </p:spPr>
      </p:pic>
      <p:sp>
        <p:nvSpPr>
          <p:cNvPr id="8202" name="Rectangle 12"/>
          <p:cNvSpPr>
            <a:spLocks noChangeArrowheads="1"/>
          </p:cNvSpPr>
          <p:nvPr/>
        </p:nvSpPr>
        <p:spPr bwMode="auto">
          <a:xfrm>
            <a:off x="0" y="-71438"/>
            <a:ext cx="9144000" cy="1292226"/>
          </a:xfrm>
          <a:prstGeom prst="rect">
            <a:avLst/>
          </a:prstGeom>
          <a:noFill/>
          <a:ln w="9525">
            <a:noFill/>
            <a:miter lim="800000"/>
            <a:headEnd/>
            <a:tailEnd/>
          </a:ln>
        </p:spPr>
        <p:txBody>
          <a:bodyPr>
            <a:spAutoFit/>
          </a:bodyPr>
          <a:lstStyle/>
          <a:p>
            <a:r>
              <a:rPr lang="lv-LV" sz="2600" i="1"/>
              <a:t>20 Ja jūs atmetīsiet Kungu un kalposiet svešiem dieviem, tad Viņš novērsīsies, darīs jums ļaunu un iznīcinās jūs – arī tad, kad jau darījis jums labu!"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6563">
                                            <p:txEl>
                                              <p:pRg st="0" end="0"/>
                                            </p:txEl>
                                          </p:spTgt>
                                        </p:tgtEl>
                                        <p:attrNameLst>
                                          <p:attrName>style.visibility</p:attrName>
                                        </p:attrNameLst>
                                      </p:cBhvr>
                                      <p:to>
                                        <p:strVal val="visible"/>
                                      </p:to>
                                    </p:set>
                                    <p:animEffect transition="in" filter="dissolve">
                                      <p:cBhvr>
                                        <p:cTn id="7" dur="500"/>
                                        <p:tgtEl>
                                          <p:spTgt spid="66563">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66563">
                                            <p:txEl>
                                              <p:pRg st="1" end="1"/>
                                            </p:txEl>
                                          </p:spTgt>
                                        </p:tgtEl>
                                        <p:attrNameLst>
                                          <p:attrName>style.visibility</p:attrName>
                                        </p:attrNameLst>
                                      </p:cBhvr>
                                      <p:to>
                                        <p:strVal val="visible"/>
                                      </p:to>
                                    </p:set>
                                    <p:animEffect transition="in" filter="dissolve">
                                      <p:cBhvr>
                                        <p:cTn id="11" dur="500"/>
                                        <p:tgtEl>
                                          <p:spTgt spid="66563">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48130"/>
                                        </p:tgtEl>
                                        <p:attrNameLst>
                                          <p:attrName>style.visibility</p:attrName>
                                        </p:attrNameLst>
                                      </p:cBhvr>
                                      <p:to>
                                        <p:strVal val="visible"/>
                                      </p:to>
                                    </p:set>
                                    <p:animEffect transition="in" filter="fade">
                                      <p:cBhvr>
                                        <p:cTn id="14" dur="2000"/>
                                        <p:tgtEl>
                                          <p:spTgt spid="48130"/>
                                        </p:tgtEl>
                                      </p:cBhvr>
                                    </p:animEffect>
                                  </p:childTnLst>
                                </p:cTn>
                              </p:par>
                            </p:childTnLst>
                          </p:cTn>
                        </p:par>
                        <p:par>
                          <p:cTn id="15" fill="hold">
                            <p:stCondLst>
                              <p:cond delay="25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000"/>
                                        <p:tgtEl>
                                          <p:spTgt spid="7"/>
                                        </p:tgtEl>
                                      </p:cBhvr>
                                    </p:animEffect>
                                  </p:childTnLst>
                                </p:cTn>
                              </p:par>
                              <p:par>
                                <p:cTn id="19" presetID="8" presetClass="entr" presetSubtype="1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diamond(in)">
                                      <p:cBhvr>
                                        <p:cTn id="21" dur="2000"/>
                                        <p:tgtEl>
                                          <p:spTgt spid="8"/>
                                        </p:tgtEl>
                                      </p:cBhvr>
                                    </p:animEffect>
                                  </p:childTnLst>
                                </p:cTn>
                              </p:par>
                              <p:par>
                                <p:cTn id="22" presetID="8" presetClass="entr" presetSubtype="1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diamond(in)">
                                      <p:cBhvr>
                                        <p:cTn id="24" dur="2000"/>
                                        <p:tgtEl>
                                          <p:spTgt spid="10"/>
                                        </p:tgtEl>
                                      </p:cBhvr>
                                    </p:animEffect>
                                  </p:childTnLst>
                                </p:cTn>
                              </p:par>
                              <p:par>
                                <p:cTn id="25" presetID="9"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ssolve">
                                      <p:cBhvr>
                                        <p:cTn id="27" dur="500"/>
                                        <p:tgtEl>
                                          <p:spTgt spid="11"/>
                                        </p:tgtEl>
                                      </p:cBhvr>
                                    </p:animEffect>
                                  </p:childTnLst>
                                </p:cTn>
                              </p:par>
                              <p:par>
                                <p:cTn id="28" presetID="8" presetClass="entr" presetSubtype="16"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diamond(in)">
                                      <p:cBhvr>
                                        <p:cTn id="30" dur="2000"/>
                                        <p:tgtEl>
                                          <p:spTgt spid="9"/>
                                        </p:tgtEl>
                                      </p:cBhvr>
                                    </p:animEffect>
                                  </p:childTnLst>
                                </p:cTn>
                              </p:par>
                            </p:childTnLst>
                          </p:cTn>
                        </p:par>
                        <p:par>
                          <p:cTn id="31" fill="hold">
                            <p:stCondLst>
                              <p:cond delay="4500"/>
                            </p:stCondLst>
                            <p:childTnLst>
                              <p:par>
                                <p:cTn id="32" presetID="9" presetClass="entr" presetSubtype="0" fill="hold" grpId="0" nodeType="afterEffect">
                                  <p:stCondLst>
                                    <p:cond delay="0"/>
                                  </p:stCondLst>
                                  <p:childTnLst>
                                    <p:set>
                                      <p:cBhvr>
                                        <p:cTn id="33" dur="1" fill="hold">
                                          <p:stCondLst>
                                            <p:cond delay="0"/>
                                          </p:stCondLst>
                                        </p:cTn>
                                        <p:tgtEl>
                                          <p:spTgt spid="66563">
                                            <p:txEl>
                                              <p:pRg st="2" end="2"/>
                                            </p:txEl>
                                          </p:spTgt>
                                        </p:tgtEl>
                                        <p:attrNameLst>
                                          <p:attrName>style.visibility</p:attrName>
                                        </p:attrNameLst>
                                      </p:cBhvr>
                                      <p:to>
                                        <p:strVal val="visible"/>
                                      </p:to>
                                    </p:set>
                                    <p:animEffect transition="in" filter="dissolve">
                                      <p:cBhvr>
                                        <p:cTn id="34" dur="500"/>
                                        <p:tgtEl>
                                          <p:spTgt spid="66563">
                                            <p:txEl>
                                              <p:pRg st="2" end="2"/>
                                            </p:txEl>
                                          </p:spTgt>
                                        </p:tgtEl>
                                      </p:cBhvr>
                                    </p:animEffect>
                                  </p:childTnLst>
                                </p:cTn>
                              </p:par>
                            </p:childTnLst>
                          </p:cTn>
                        </p:par>
                        <p:par>
                          <p:cTn id="35" fill="hold">
                            <p:stCondLst>
                              <p:cond delay="5000"/>
                            </p:stCondLst>
                            <p:childTnLst>
                              <p:par>
                                <p:cTn id="36" presetID="9" presetClass="entr" presetSubtype="0" fill="hold" grpId="0" nodeType="afterEffect">
                                  <p:stCondLst>
                                    <p:cond delay="0"/>
                                  </p:stCondLst>
                                  <p:childTnLst>
                                    <p:set>
                                      <p:cBhvr>
                                        <p:cTn id="37" dur="1" fill="hold">
                                          <p:stCondLst>
                                            <p:cond delay="0"/>
                                          </p:stCondLst>
                                        </p:cTn>
                                        <p:tgtEl>
                                          <p:spTgt spid="66563">
                                            <p:txEl>
                                              <p:pRg st="3" end="3"/>
                                            </p:txEl>
                                          </p:spTgt>
                                        </p:tgtEl>
                                        <p:attrNameLst>
                                          <p:attrName>style.visibility</p:attrName>
                                        </p:attrNameLst>
                                      </p:cBhvr>
                                      <p:to>
                                        <p:strVal val="visible"/>
                                      </p:to>
                                    </p:set>
                                    <p:animEffect transition="in" filter="dissolve">
                                      <p:cBhvr>
                                        <p:cTn id="38" dur="500"/>
                                        <p:tgtEl>
                                          <p:spTgt spid="66563">
                                            <p:txEl>
                                              <p:pRg st="3" end="3"/>
                                            </p:txEl>
                                          </p:spTgt>
                                        </p:tgtEl>
                                      </p:cBhvr>
                                    </p:animEffect>
                                  </p:childTnLst>
                                </p:cTn>
                              </p:par>
                            </p:childTnLst>
                          </p:cTn>
                        </p:par>
                        <p:par>
                          <p:cTn id="39" fill="hold">
                            <p:stCondLst>
                              <p:cond delay="5500"/>
                            </p:stCondLst>
                            <p:childTnLst>
                              <p:par>
                                <p:cTn id="40" presetID="9" presetClass="entr" presetSubtype="0" fill="hold" grpId="0" nodeType="afterEffect">
                                  <p:stCondLst>
                                    <p:cond delay="0"/>
                                  </p:stCondLst>
                                  <p:childTnLst>
                                    <p:set>
                                      <p:cBhvr>
                                        <p:cTn id="41" dur="1" fill="hold">
                                          <p:stCondLst>
                                            <p:cond delay="0"/>
                                          </p:stCondLst>
                                        </p:cTn>
                                        <p:tgtEl>
                                          <p:spTgt spid="66563">
                                            <p:txEl>
                                              <p:pRg st="4" end="4"/>
                                            </p:txEl>
                                          </p:spTgt>
                                        </p:tgtEl>
                                        <p:attrNameLst>
                                          <p:attrName>style.visibility</p:attrName>
                                        </p:attrNameLst>
                                      </p:cBhvr>
                                      <p:to>
                                        <p:strVal val="visible"/>
                                      </p:to>
                                    </p:set>
                                    <p:animEffect transition="in" filter="dissolve">
                                      <p:cBhvr>
                                        <p:cTn id="42" dur="500"/>
                                        <p:tgtEl>
                                          <p:spTgt spid="66563">
                                            <p:txEl>
                                              <p:pRg st="4" end="4"/>
                                            </p:txEl>
                                          </p:spTgt>
                                        </p:tgtEl>
                                      </p:cBhvr>
                                    </p:animEffect>
                                  </p:childTnLst>
                                </p:cTn>
                              </p:par>
                            </p:childTnLst>
                          </p:cTn>
                        </p:par>
                        <p:par>
                          <p:cTn id="43" fill="hold">
                            <p:stCondLst>
                              <p:cond delay="6000"/>
                            </p:stCondLst>
                            <p:childTnLst>
                              <p:par>
                                <p:cTn id="44" presetID="9" presetClass="entr" presetSubtype="0" fill="hold" grpId="0" nodeType="afterEffect">
                                  <p:stCondLst>
                                    <p:cond delay="0"/>
                                  </p:stCondLst>
                                  <p:childTnLst>
                                    <p:set>
                                      <p:cBhvr>
                                        <p:cTn id="45" dur="1" fill="hold">
                                          <p:stCondLst>
                                            <p:cond delay="0"/>
                                          </p:stCondLst>
                                        </p:cTn>
                                        <p:tgtEl>
                                          <p:spTgt spid="66563">
                                            <p:txEl>
                                              <p:pRg st="5" end="5"/>
                                            </p:txEl>
                                          </p:spTgt>
                                        </p:tgtEl>
                                        <p:attrNameLst>
                                          <p:attrName>style.visibility</p:attrName>
                                        </p:attrNameLst>
                                      </p:cBhvr>
                                      <p:to>
                                        <p:strVal val="visible"/>
                                      </p:to>
                                    </p:set>
                                    <p:animEffect transition="in" filter="dissolve">
                                      <p:cBhvr>
                                        <p:cTn id="46" dur="500"/>
                                        <p:tgtEl>
                                          <p:spTgt spid="665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autoUpdateAnimBg="0" advAuto="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6"/>
          <p:cNvSpPr txBox="1">
            <a:spLocks noGrp="1"/>
          </p:cNvSpPr>
          <p:nvPr/>
        </p:nvSpPr>
        <p:spPr bwMode="auto">
          <a:xfrm>
            <a:off x="6553200" y="6278563"/>
            <a:ext cx="2133600" cy="457200"/>
          </a:xfrm>
          <a:prstGeom prst="rect">
            <a:avLst/>
          </a:prstGeom>
          <a:noFill/>
          <a:ln w="9525">
            <a:noFill/>
            <a:miter lim="800000"/>
            <a:headEnd/>
            <a:tailEnd/>
          </a:ln>
        </p:spPr>
        <p:txBody>
          <a:bodyPr anchor="b"/>
          <a:lstStyle/>
          <a:p>
            <a:pPr algn="r"/>
            <a:fld id="{F1D92370-A1C3-4D8D-96B8-331495D17EA0}" type="slidenum">
              <a:rPr lang="en-US" sz="1200"/>
              <a:pPr algn="r"/>
              <a:t>8</a:t>
            </a:fld>
            <a:endParaRPr lang="en-US" sz="1200"/>
          </a:p>
        </p:txBody>
      </p:sp>
      <p:sp>
        <p:nvSpPr>
          <p:cNvPr id="54274" name="Rectangle 2"/>
          <p:cNvSpPr>
            <a:spLocks noGrp="1" noChangeArrowheads="1"/>
          </p:cNvSpPr>
          <p:nvPr>
            <p:ph type="title" idx="4294967295"/>
          </p:nvPr>
        </p:nvSpPr>
        <p:spPr>
          <a:xfrm>
            <a:off x="-684213" y="0"/>
            <a:ext cx="6042026" cy="619125"/>
          </a:xfrm>
        </p:spPr>
        <p:txBody>
          <a:bodyPr/>
          <a:lstStyle/>
          <a:p>
            <a:pPr marL="762000" indent="-762000" eaLnBrk="1" hangingPunct="1"/>
            <a:r>
              <a:rPr lang="lv-LV" sz="4800" b="1" smtClean="0">
                <a:solidFill>
                  <a:schemeClr val="tx1"/>
                </a:solidFill>
              </a:rPr>
              <a:t>Elki</a:t>
            </a:r>
            <a:endParaRPr lang="en-US" sz="4800" b="1" smtClean="0">
              <a:solidFill>
                <a:schemeClr val="tx1"/>
              </a:solidFill>
            </a:endParaRPr>
          </a:p>
        </p:txBody>
      </p:sp>
      <p:sp>
        <p:nvSpPr>
          <p:cNvPr id="54275" name="Rectangle 3"/>
          <p:cNvSpPr>
            <a:spLocks noGrp="1" noChangeArrowheads="1"/>
          </p:cNvSpPr>
          <p:nvPr>
            <p:ph type="body" sz="half" idx="4294967295"/>
          </p:nvPr>
        </p:nvSpPr>
        <p:spPr>
          <a:xfrm>
            <a:off x="0" y="544513"/>
            <a:ext cx="6948488" cy="6313487"/>
          </a:xfrm>
        </p:spPr>
        <p:txBody>
          <a:bodyPr/>
          <a:lstStyle/>
          <a:p>
            <a:pPr marL="0" indent="0"/>
            <a:r>
              <a:rPr lang="lv-LV" sz="2800" smtClean="0"/>
              <a:t>Citu reliģiju dievi(Buda, Zevs u.c.)</a:t>
            </a:r>
          </a:p>
          <a:p>
            <a:pPr marL="0" indent="0"/>
            <a:r>
              <a:rPr lang="lv-LV" sz="2800" smtClean="0"/>
              <a:t>Es PATS!</a:t>
            </a:r>
          </a:p>
          <a:p>
            <a:pPr marL="0" indent="0"/>
            <a:r>
              <a:rPr lang="lv-LV" sz="2800" smtClean="0"/>
              <a:t>Manta, Nauda</a:t>
            </a:r>
          </a:p>
          <a:p>
            <a:pPr marL="0" indent="0"/>
            <a:r>
              <a:rPr lang="lv-LV" sz="2800" smtClean="0"/>
              <a:t>Vara </a:t>
            </a:r>
          </a:p>
          <a:p>
            <a:pPr marL="0" indent="0"/>
            <a:r>
              <a:rPr lang="lv-LV" sz="2800" smtClean="0"/>
              <a:t>Bauda</a:t>
            </a:r>
          </a:p>
          <a:p>
            <a:pPr marL="0" indent="0"/>
            <a:r>
              <a:rPr lang="lv-LV" sz="2800" smtClean="0"/>
              <a:t>Atkarības </a:t>
            </a:r>
          </a:p>
          <a:p>
            <a:pPr marL="0" indent="0"/>
            <a:r>
              <a:rPr lang="lv-LV" sz="2800" smtClean="0"/>
              <a:t>Veselība</a:t>
            </a:r>
          </a:p>
          <a:p>
            <a:pPr marL="0" indent="0"/>
            <a:r>
              <a:rPr lang="lv-LV" sz="2800" smtClean="0"/>
              <a:t>Slavenības</a:t>
            </a:r>
          </a:p>
          <a:p>
            <a:pPr marL="0" indent="0"/>
            <a:r>
              <a:rPr lang="lv-LV" sz="2800" smtClean="0"/>
              <a:t>Svētie</a:t>
            </a:r>
          </a:p>
          <a:p>
            <a:pPr marL="0" indent="0"/>
            <a:r>
              <a:rPr lang="lv-LV" sz="2800" smtClean="0"/>
              <a:t>Draugi</a:t>
            </a:r>
          </a:p>
          <a:p>
            <a:pPr marL="0" indent="0"/>
            <a:r>
              <a:rPr lang="lv-LV" sz="2800" smtClean="0"/>
              <a:t>Laulātais draugs</a:t>
            </a:r>
          </a:p>
          <a:p>
            <a:pPr marL="0" indent="0">
              <a:buFont typeface="Wingdings" pitchFamily="2" charset="2"/>
              <a:buNone/>
            </a:pPr>
            <a:r>
              <a:rPr lang="lv-LV" sz="2800" smtClean="0"/>
              <a:t>“Vai nav vienalga kam es ticu?” – Nav gan</a:t>
            </a:r>
            <a:endParaRPr lang="lv-LV" sz="2500" smtClean="0"/>
          </a:p>
        </p:txBody>
      </p:sp>
      <p:pic>
        <p:nvPicPr>
          <p:cNvPr id="16391" name="Picture 7"/>
          <p:cNvPicPr>
            <a:picLocks noChangeAspect="1" noChangeArrowheads="1"/>
          </p:cNvPicPr>
          <p:nvPr/>
        </p:nvPicPr>
        <p:blipFill>
          <a:blip r:embed="rId3" cstate="print"/>
          <a:srcRect/>
          <a:stretch>
            <a:fillRect/>
          </a:stretch>
        </p:blipFill>
        <p:spPr bwMode="auto">
          <a:xfrm>
            <a:off x="6413515" y="3173"/>
            <a:ext cx="1452558" cy="1743071"/>
          </a:xfrm>
          <a:prstGeom prst="rect">
            <a:avLst/>
          </a:prstGeom>
          <a:ln>
            <a:noFill/>
          </a:ln>
          <a:effectLst>
            <a:softEdge rad="112500"/>
          </a:effectLst>
        </p:spPr>
      </p:pic>
      <p:pic>
        <p:nvPicPr>
          <p:cNvPr id="16392" name="Picture 8"/>
          <p:cNvPicPr>
            <a:picLocks noChangeAspect="1" noChangeArrowheads="1"/>
          </p:cNvPicPr>
          <p:nvPr/>
        </p:nvPicPr>
        <p:blipFill>
          <a:blip r:embed="rId4" cstate="print"/>
          <a:srcRect/>
          <a:stretch>
            <a:fillRect/>
          </a:stretch>
        </p:blipFill>
        <p:spPr bwMode="auto">
          <a:xfrm>
            <a:off x="7917321" y="3969"/>
            <a:ext cx="1220329" cy="1968499"/>
          </a:xfrm>
          <a:prstGeom prst="rect">
            <a:avLst/>
          </a:prstGeom>
          <a:ln>
            <a:noFill/>
          </a:ln>
          <a:effectLst>
            <a:softEdge rad="112500"/>
          </a:effectLst>
        </p:spPr>
      </p:pic>
      <p:pic>
        <p:nvPicPr>
          <p:cNvPr id="9" name="Picture 3"/>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3600450" y="4689475"/>
            <a:ext cx="2619375" cy="1743075"/>
          </a:xfrm>
          <a:prstGeom prst="rect">
            <a:avLst/>
          </a:prstGeom>
          <a:noFill/>
          <a:ln w="9525">
            <a:noFill/>
            <a:miter lim="800000"/>
            <a:headEnd/>
            <a:tailEnd/>
          </a:ln>
        </p:spPr>
      </p:pic>
      <p:pic>
        <p:nvPicPr>
          <p:cNvPr id="10" name="Picture 4"/>
          <p:cNvPicPr>
            <a:picLocks noChangeAspect="1" noChangeArrowheads="1"/>
          </p:cNvPicPr>
          <p:nvPr/>
        </p:nvPicPr>
        <p:blipFill>
          <a:blip r:embed="rId6" cstate="print"/>
          <a:srcRect/>
          <a:stretch>
            <a:fillRect/>
          </a:stretch>
        </p:blipFill>
        <p:spPr bwMode="auto">
          <a:xfrm>
            <a:off x="5006974" y="2173299"/>
            <a:ext cx="1571621" cy="1309685"/>
          </a:xfrm>
          <a:prstGeom prst="rect">
            <a:avLst/>
          </a:prstGeom>
          <a:ln>
            <a:noFill/>
          </a:ln>
          <a:effectLst>
            <a:softEdge rad="112500"/>
          </a:effectLst>
        </p:spPr>
      </p:pic>
      <p:pic>
        <p:nvPicPr>
          <p:cNvPr id="16393" name="Picture 9"/>
          <p:cNvPicPr>
            <a:picLocks noChangeAspect="1" noChangeArrowheads="1"/>
          </p:cNvPicPr>
          <p:nvPr/>
        </p:nvPicPr>
        <p:blipFill>
          <a:blip r:embed="rId7" cstate="print"/>
          <a:srcRect/>
          <a:stretch>
            <a:fillRect/>
          </a:stretch>
        </p:blipFill>
        <p:spPr bwMode="auto">
          <a:xfrm>
            <a:off x="2416659" y="3759209"/>
            <a:ext cx="1220303" cy="2071679"/>
          </a:xfrm>
          <a:prstGeom prst="rect">
            <a:avLst/>
          </a:prstGeom>
          <a:ln>
            <a:noFill/>
          </a:ln>
          <a:effectLst>
            <a:softEdge rad="112500"/>
          </a:effectLst>
        </p:spPr>
      </p:pic>
      <p:pic>
        <p:nvPicPr>
          <p:cNvPr id="16394" name="Picture 10"/>
          <p:cNvPicPr>
            <a:picLocks noChangeAspect="1" noChangeArrowheads="1"/>
          </p:cNvPicPr>
          <p:nvPr/>
        </p:nvPicPr>
        <p:blipFill>
          <a:blip r:embed="rId8" cstate="print"/>
          <a:srcRect/>
          <a:stretch>
            <a:fillRect/>
          </a:stretch>
        </p:blipFill>
        <p:spPr bwMode="auto">
          <a:xfrm>
            <a:off x="4108461" y="3397253"/>
            <a:ext cx="1714497" cy="1714497"/>
          </a:xfrm>
          <a:prstGeom prst="rect">
            <a:avLst/>
          </a:prstGeom>
          <a:ln>
            <a:noFill/>
          </a:ln>
          <a:effectLst>
            <a:softEdge rad="112500"/>
          </a:effectLst>
        </p:spPr>
      </p:pic>
      <p:pic>
        <p:nvPicPr>
          <p:cNvPr id="44045" name="Picture 13"/>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2339975" y="1928813"/>
            <a:ext cx="2514600" cy="1819275"/>
          </a:xfrm>
          <a:prstGeom prst="rect">
            <a:avLst/>
          </a:prstGeom>
          <a:noFill/>
          <a:ln w="9525">
            <a:noFill/>
            <a:miter lim="800000"/>
            <a:headEnd/>
            <a:tailEnd/>
          </a:ln>
        </p:spPr>
      </p:pic>
      <p:pic>
        <p:nvPicPr>
          <p:cNvPr id="44047" name="Picture 15"/>
          <p:cNvPicPr>
            <a:picLocks noChangeAspect="1" noChangeArrowheads="1"/>
          </p:cNvPicPr>
          <p:nvPr/>
        </p:nvPicPr>
        <p:blipFill>
          <a:blip r:embed="rId10"/>
          <a:srcRect/>
          <a:stretch>
            <a:fillRect/>
          </a:stretch>
        </p:blipFill>
        <p:spPr bwMode="auto">
          <a:xfrm>
            <a:off x="6911975" y="2060575"/>
            <a:ext cx="1995488" cy="1800225"/>
          </a:xfrm>
          <a:prstGeom prst="rect">
            <a:avLst/>
          </a:prstGeom>
          <a:ln>
            <a:noFill/>
          </a:ln>
          <a:effectLst>
            <a:softEdge rad="112500"/>
          </a:effectLst>
        </p:spPr>
      </p:pic>
      <p:pic>
        <p:nvPicPr>
          <p:cNvPr id="44048" name="Picture 16"/>
          <p:cNvPicPr>
            <a:picLocks noChangeAspect="1" noChangeArrowheads="1"/>
          </p:cNvPicPr>
          <p:nvPr/>
        </p:nvPicPr>
        <p:blipFill>
          <a:blip r:embed="rId11">
            <a:clrChange>
              <a:clrFrom>
                <a:srgbClr val="FEFEFE"/>
              </a:clrFrom>
              <a:clrTo>
                <a:srgbClr val="FEFEFE">
                  <a:alpha val="0"/>
                </a:srgbClr>
              </a:clrTo>
            </a:clrChange>
          </a:blip>
          <a:srcRect/>
          <a:stretch>
            <a:fillRect/>
          </a:stretch>
        </p:blipFill>
        <p:spPr bwMode="auto">
          <a:xfrm>
            <a:off x="6119813" y="3968750"/>
            <a:ext cx="1531937" cy="1727200"/>
          </a:xfrm>
          <a:prstGeom prst="rect">
            <a:avLst/>
          </a:prstGeom>
          <a:noFill/>
          <a:ln w="9525">
            <a:noFill/>
            <a:miter lim="800000"/>
            <a:headEnd/>
            <a:tailEnd/>
          </a:ln>
        </p:spPr>
      </p:pic>
      <p:pic>
        <p:nvPicPr>
          <p:cNvPr id="44049" name="Picture 17"/>
          <p:cNvPicPr>
            <a:picLocks noChangeAspect="1" noChangeArrowheads="1"/>
          </p:cNvPicPr>
          <p:nvPr/>
        </p:nvPicPr>
        <p:blipFill>
          <a:blip r:embed="rId12"/>
          <a:srcRect/>
          <a:stretch>
            <a:fillRect/>
          </a:stretch>
        </p:blipFill>
        <p:spPr bwMode="auto">
          <a:xfrm>
            <a:off x="7127875" y="5661025"/>
            <a:ext cx="1692275" cy="987425"/>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additive="base">
                                        <p:cTn id="7" dur="500" fill="hold"/>
                                        <p:tgtEl>
                                          <p:spTgt spid="54274"/>
                                        </p:tgtEl>
                                        <p:attrNameLst>
                                          <p:attrName>ppt_x</p:attrName>
                                        </p:attrNameLst>
                                      </p:cBhvr>
                                      <p:tavLst>
                                        <p:tav tm="0">
                                          <p:val>
                                            <p:strVal val="#ppt_x"/>
                                          </p:val>
                                        </p:tav>
                                        <p:tav tm="100000">
                                          <p:val>
                                            <p:strVal val="#ppt_x"/>
                                          </p:val>
                                        </p:tav>
                                      </p:tavLst>
                                    </p:anim>
                                    <p:anim calcmode="lin" valueType="num">
                                      <p:cBhvr additive="base">
                                        <p:cTn id="8" dur="500" fill="hold"/>
                                        <p:tgtEl>
                                          <p:spTgt spid="5427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54275">
                                            <p:txEl>
                                              <p:pRg st="0" end="0"/>
                                            </p:txEl>
                                          </p:spTgt>
                                        </p:tgtEl>
                                        <p:attrNameLst>
                                          <p:attrName>style.visibility</p:attrName>
                                        </p:attrNameLst>
                                      </p:cBhvr>
                                      <p:to>
                                        <p:strVal val="visible"/>
                                      </p:to>
                                    </p:set>
                                    <p:animEffect transition="in" filter="dissolve">
                                      <p:cBhvr>
                                        <p:cTn id="12" dur="500"/>
                                        <p:tgtEl>
                                          <p:spTgt spid="54275">
                                            <p:txEl>
                                              <p:pRg st="0" end="0"/>
                                            </p:txEl>
                                          </p:spTgt>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54275">
                                            <p:txEl>
                                              <p:pRg st="1" end="1"/>
                                            </p:txEl>
                                          </p:spTgt>
                                        </p:tgtEl>
                                        <p:attrNameLst>
                                          <p:attrName>style.visibility</p:attrName>
                                        </p:attrNameLst>
                                      </p:cBhvr>
                                      <p:to>
                                        <p:strVal val="visible"/>
                                      </p:to>
                                    </p:set>
                                    <p:animEffect transition="in" filter="dissolve">
                                      <p:cBhvr>
                                        <p:cTn id="16" dur="500"/>
                                        <p:tgtEl>
                                          <p:spTgt spid="54275">
                                            <p:txEl>
                                              <p:pRg st="1" end="1"/>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16391"/>
                                        </p:tgtEl>
                                        <p:attrNameLst>
                                          <p:attrName>style.visibility</p:attrName>
                                        </p:attrNameLst>
                                      </p:cBhvr>
                                      <p:to>
                                        <p:strVal val="visible"/>
                                      </p:to>
                                    </p:set>
                                    <p:animEffect transition="in" filter="diamond(in)">
                                      <p:cBhvr>
                                        <p:cTn id="19" dur="2000"/>
                                        <p:tgtEl>
                                          <p:spTgt spid="16391"/>
                                        </p:tgtEl>
                                      </p:cBhvr>
                                    </p:animEffect>
                                  </p:childTnLst>
                                </p:cTn>
                              </p:par>
                              <p:par>
                                <p:cTn id="20" presetID="8" presetClass="entr" presetSubtype="16" fill="hold" nodeType="withEffect">
                                  <p:stCondLst>
                                    <p:cond delay="0"/>
                                  </p:stCondLst>
                                  <p:childTnLst>
                                    <p:set>
                                      <p:cBhvr>
                                        <p:cTn id="21" dur="1" fill="hold">
                                          <p:stCondLst>
                                            <p:cond delay="0"/>
                                          </p:stCondLst>
                                        </p:cTn>
                                        <p:tgtEl>
                                          <p:spTgt spid="16392"/>
                                        </p:tgtEl>
                                        <p:attrNameLst>
                                          <p:attrName>style.visibility</p:attrName>
                                        </p:attrNameLst>
                                      </p:cBhvr>
                                      <p:to>
                                        <p:strVal val="visible"/>
                                      </p:to>
                                    </p:set>
                                    <p:animEffect transition="in" filter="diamond(in)">
                                      <p:cBhvr>
                                        <p:cTn id="22" dur="2000"/>
                                        <p:tgtEl>
                                          <p:spTgt spid="16392"/>
                                        </p:tgtEl>
                                      </p:cBhvr>
                                    </p:animEffect>
                                  </p:childTnLst>
                                </p:cTn>
                              </p:par>
                            </p:childTnLst>
                          </p:cTn>
                        </p:par>
                        <p:par>
                          <p:cTn id="23" fill="hold">
                            <p:stCondLst>
                              <p:cond delay="3000"/>
                            </p:stCondLst>
                            <p:childTnLst>
                              <p:par>
                                <p:cTn id="24" presetID="9" presetClass="entr" presetSubtype="0" fill="hold" grpId="0" nodeType="afterEffect">
                                  <p:stCondLst>
                                    <p:cond delay="0"/>
                                  </p:stCondLst>
                                  <p:childTnLst>
                                    <p:set>
                                      <p:cBhvr>
                                        <p:cTn id="25" dur="1" fill="hold">
                                          <p:stCondLst>
                                            <p:cond delay="0"/>
                                          </p:stCondLst>
                                        </p:cTn>
                                        <p:tgtEl>
                                          <p:spTgt spid="54275">
                                            <p:txEl>
                                              <p:pRg st="2" end="2"/>
                                            </p:txEl>
                                          </p:spTgt>
                                        </p:tgtEl>
                                        <p:attrNameLst>
                                          <p:attrName>style.visibility</p:attrName>
                                        </p:attrNameLst>
                                      </p:cBhvr>
                                      <p:to>
                                        <p:strVal val="visible"/>
                                      </p:to>
                                    </p:set>
                                    <p:animEffect transition="in" filter="dissolve">
                                      <p:cBhvr>
                                        <p:cTn id="26" dur="500"/>
                                        <p:tgtEl>
                                          <p:spTgt spid="54275">
                                            <p:txEl>
                                              <p:pRg st="2" end="2"/>
                                            </p:txEl>
                                          </p:spTgt>
                                        </p:tgtEl>
                                      </p:cBhvr>
                                    </p:animEffect>
                                  </p:childTnLst>
                                </p:cTn>
                              </p:par>
                              <p:par>
                                <p:cTn id="27" presetID="8" presetClass="entr" presetSubtype="16" fill="hold" nodeType="withEffect">
                                  <p:stCondLst>
                                    <p:cond delay="0"/>
                                  </p:stCondLst>
                                  <p:childTnLst>
                                    <p:set>
                                      <p:cBhvr>
                                        <p:cTn id="28" dur="1" fill="hold">
                                          <p:stCondLst>
                                            <p:cond delay="0"/>
                                          </p:stCondLst>
                                        </p:cTn>
                                        <p:tgtEl>
                                          <p:spTgt spid="44045"/>
                                        </p:tgtEl>
                                        <p:attrNameLst>
                                          <p:attrName>style.visibility</p:attrName>
                                        </p:attrNameLst>
                                      </p:cBhvr>
                                      <p:to>
                                        <p:strVal val="visible"/>
                                      </p:to>
                                    </p:set>
                                    <p:animEffect transition="in" filter="diamond(in)">
                                      <p:cBhvr>
                                        <p:cTn id="29" dur="2000"/>
                                        <p:tgtEl>
                                          <p:spTgt spid="44045"/>
                                        </p:tgtEl>
                                      </p:cBhvr>
                                    </p:animEffect>
                                  </p:childTnLst>
                                </p:cTn>
                              </p:par>
                              <p:par>
                                <p:cTn id="30" presetID="8" presetClass="entr" presetSubtype="16"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amond(in)">
                                      <p:cBhvr>
                                        <p:cTn id="32" dur="2000"/>
                                        <p:tgtEl>
                                          <p:spTgt spid="10"/>
                                        </p:tgtEl>
                                      </p:cBhvr>
                                    </p:animEffect>
                                  </p:childTnLst>
                                </p:cTn>
                              </p:par>
                            </p:childTnLst>
                          </p:cTn>
                        </p:par>
                        <p:par>
                          <p:cTn id="33" fill="hold">
                            <p:stCondLst>
                              <p:cond delay="5000"/>
                            </p:stCondLst>
                            <p:childTnLst>
                              <p:par>
                                <p:cTn id="34" presetID="9" presetClass="entr" presetSubtype="0" fill="hold" grpId="0" nodeType="afterEffect">
                                  <p:stCondLst>
                                    <p:cond delay="0"/>
                                  </p:stCondLst>
                                  <p:childTnLst>
                                    <p:set>
                                      <p:cBhvr>
                                        <p:cTn id="35" dur="1" fill="hold">
                                          <p:stCondLst>
                                            <p:cond delay="0"/>
                                          </p:stCondLst>
                                        </p:cTn>
                                        <p:tgtEl>
                                          <p:spTgt spid="54275">
                                            <p:txEl>
                                              <p:pRg st="3" end="3"/>
                                            </p:txEl>
                                          </p:spTgt>
                                        </p:tgtEl>
                                        <p:attrNameLst>
                                          <p:attrName>style.visibility</p:attrName>
                                        </p:attrNameLst>
                                      </p:cBhvr>
                                      <p:to>
                                        <p:strVal val="visible"/>
                                      </p:to>
                                    </p:set>
                                    <p:animEffect transition="in" filter="dissolve">
                                      <p:cBhvr>
                                        <p:cTn id="36" dur="500"/>
                                        <p:tgtEl>
                                          <p:spTgt spid="54275">
                                            <p:txEl>
                                              <p:pRg st="3" end="3"/>
                                            </p:txEl>
                                          </p:spTgt>
                                        </p:tgtEl>
                                      </p:cBhvr>
                                    </p:animEffect>
                                  </p:childTnLst>
                                </p:cTn>
                              </p:par>
                            </p:childTnLst>
                          </p:cTn>
                        </p:par>
                        <p:par>
                          <p:cTn id="37" fill="hold">
                            <p:stCondLst>
                              <p:cond delay="5500"/>
                            </p:stCondLst>
                            <p:childTnLst>
                              <p:par>
                                <p:cTn id="38" presetID="9" presetClass="entr" presetSubtype="0" fill="hold" grpId="0" nodeType="afterEffect">
                                  <p:stCondLst>
                                    <p:cond delay="0"/>
                                  </p:stCondLst>
                                  <p:childTnLst>
                                    <p:set>
                                      <p:cBhvr>
                                        <p:cTn id="39" dur="1" fill="hold">
                                          <p:stCondLst>
                                            <p:cond delay="0"/>
                                          </p:stCondLst>
                                        </p:cTn>
                                        <p:tgtEl>
                                          <p:spTgt spid="54275">
                                            <p:txEl>
                                              <p:pRg st="4" end="4"/>
                                            </p:txEl>
                                          </p:spTgt>
                                        </p:tgtEl>
                                        <p:attrNameLst>
                                          <p:attrName>style.visibility</p:attrName>
                                        </p:attrNameLst>
                                      </p:cBhvr>
                                      <p:to>
                                        <p:strVal val="visible"/>
                                      </p:to>
                                    </p:set>
                                    <p:animEffect transition="in" filter="dissolve">
                                      <p:cBhvr>
                                        <p:cTn id="40" dur="500"/>
                                        <p:tgtEl>
                                          <p:spTgt spid="54275">
                                            <p:txEl>
                                              <p:pRg st="4" end="4"/>
                                            </p:txEl>
                                          </p:spTgt>
                                        </p:tgtEl>
                                      </p:cBhvr>
                                    </p:animEffect>
                                  </p:childTnLst>
                                </p:cTn>
                              </p:par>
                              <p:par>
                                <p:cTn id="41" presetID="8" presetClass="entr" presetSubtype="16" fill="hold" nodeType="withEffect">
                                  <p:stCondLst>
                                    <p:cond delay="0"/>
                                  </p:stCondLst>
                                  <p:childTnLst>
                                    <p:set>
                                      <p:cBhvr>
                                        <p:cTn id="42" dur="1" fill="hold">
                                          <p:stCondLst>
                                            <p:cond delay="0"/>
                                          </p:stCondLst>
                                        </p:cTn>
                                        <p:tgtEl>
                                          <p:spTgt spid="44047"/>
                                        </p:tgtEl>
                                        <p:attrNameLst>
                                          <p:attrName>style.visibility</p:attrName>
                                        </p:attrNameLst>
                                      </p:cBhvr>
                                      <p:to>
                                        <p:strVal val="visible"/>
                                      </p:to>
                                    </p:set>
                                    <p:animEffect transition="in" filter="diamond(in)">
                                      <p:cBhvr>
                                        <p:cTn id="43" dur="2000"/>
                                        <p:tgtEl>
                                          <p:spTgt spid="44047"/>
                                        </p:tgtEl>
                                      </p:cBhvr>
                                    </p:animEffect>
                                  </p:childTnLst>
                                </p:cTn>
                              </p:par>
                            </p:childTnLst>
                          </p:cTn>
                        </p:par>
                        <p:par>
                          <p:cTn id="44" fill="hold">
                            <p:stCondLst>
                              <p:cond delay="7500"/>
                            </p:stCondLst>
                            <p:childTnLst>
                              <p:par>
                                <p:cTn id="45" presetID="9" presetClass="entr" presetSubtype="0" fill="hold" grpId="0" nodeType="afterEffect">
                                  <p:stCondLst>
                                    <p:cond delay="0"/>
                                  </p:stCondLst>
                                  <p:childTnLst>
                                    <p:set>
                                      <p:cBhvr>
                                        <p:cTn id="46" dur="1" fill="hold">
                                          <p:stCondLst>
                                            <p:cond delay="0"/>
                                          </p:stCondLst>
                                        </p:cTn>
                                        <p:tgtEl>
                                          <p:spTgt spid="54275">
                                            <p:txEl>
                                              <p:pRg st="5" end="5"/>
                                            </p:txEl>
                                          </p:spTgt>
                                        </p:tgtEl>
                                        <p:attrNameLst>
                                          <p:attrName>style.visibility</p:attrName>
                                        </p:attrNameLst>
                                      </p:cBhvr>
                                      <p:to>
                                        <p:strVal val="visible"/>
                                      </p:to>
                                    </p:set>
                                    <p:animEffect transition="in" filter="dissolve">
                                      <p:cBhvr>
                                        <p:cTn id="47" dur="500"/>
                                        <p:tgtEl>
                                          <p:spTgt spid="54275">
                                            <p:txEl>
                                              <p:pRg st="5" end="5"/>
                                            </p:txEl>
                                          </p:spTgt>
                                        </p:tgtEl>
                                      </p:cBhvr>
                                    </p:animEffect>
                                  </p:childTnLst>
                                </p:cTn>
                              </p:par>
                            </p:childTnLst>
                          </p:cTn>
                        </p:par>
                        <p:par>
                          <p:cTn id="48" fill="hold">
                            <p:stCondLst>
                              <p:cond delay="8000"/>
                            </p:stCondLst>
                            <p:childTnLst>
                              <p:par>
                                <p:cTn id="49" presetID="9" presetClass="entr" presetSubtype="0" fill="hold" grpId="0" nodeType="afterEffect">
                                  <p:stCondLst>
                                    <p:cond delay="0"/>
                                  </p:stCondLst>
                                  <p:childTnLst>
                                    <p:set>
                                      <p:cBhvr>
                                        <p:cTn id="50" dur="1" fill="hold">
                                          <p:stCondLst>
                                            <p:cond delay="0"/>
                                          </p:stCondLst>
                                        </p:cTn>
                                        <p:tgtEl>
                                          <p:spTgt spid="54275">
                                            <p:txEl>
                                              <p:pRg st="6" end="6"/>
                                            </p:txEl>
                                          </p:spTgt>
                                        </p:tgtEl>
                                        <p:attrNameLst>
                                          <p:attrName>style.visibility</p:attrName>
                                        </p:attrNameLst>
                                      </p:cBhvr>
                                      <p:to>
                                        <p:strVal val="visible"/>
                                      </p:to>
                                    </p:set>
                                    <p:animEffect transition="in" filter="dissolve">
                                      <p:cBhvr>
                                        <p:cTn id="51" dur="500"/>
                                        <p:tgtEl>
                                          <p:spTgt spid="54275">
                                            <p:txEl>
                                              <p:pRg st="6" end="6"/>
                                            </p:txEl>
                                          </p:spTgt>
                                        </p:tgtEl>
                                      </p:cBhvr>
                                    </p:animEffect>
                                  </p:childTnLst>
                                </p:cTn>
                              </p:par>
                              <p:par>
                                <p:cTn id="52" presetID="9" presetClass="entr" presetSubtype="0" fill="hold" nodeType="withEffect">
                                  <p:stCondLst>
                                    <p:cond delay="0"/>
                                  </p:stCondLst>
                                  <p:childTnLst>
                                    <p:set>
                                      <p:cBhvr>
                                        <p:cTn id="53" dur="1" fill="hold">
                                          <p:stCondLst>
                                            <p:cond delay="0"/>
                                          </p:stCondLst>
                                        </p:cTn>
                                        <p:tgtEl>
                                          <p:spTgt spid="44048"/>
                                        </p:tgtEl>
                                        <p:attrNameLst>
                                          <p:attrName>style.visibility</p:attrName>
                                        </p:attrNameLst>
                                      </p:cBhvr>
                                      <p:to>
                                        <p:strVal val="visible"/>
                                      </p:to>
                                    </p:set>
                                    <p:animEffect transition="in" filter="dissolve">
                                      <p:cBhvr>
                                        <p:cTn id="54" dur="500"/>
                                        <p:tgtEl>
                                          <p:spTgt spid="44048"/>
                                        </p:tgtEl>
                                      </p:cBhvr>
                                    </p:animEffect>
                                  </p:childTnLst>
                                </p:cTn>
                              </p:par>
                              <p:par>
                                <p:cTn id="55" presetID="8" presetClass="entr" presetSubtype="16" fill="hold" nodeType="withEffect">
                                  <p:stCondLst>
                                    <p:cond delay="0"/>
                                  </p:stCondLst>
                                  <p:childTnLst>
                                    <p:set>
                                      <p:cBhvr>
                                        <p:cTn id="56" dur="1" fill="hold">
                                          <p:stCondLst>
                                            <p:cond delay="0"/>
                                          </p:stCondLst>
                                        </p:cTn>
                                        <p:tgtEl>
                                          <p:spTgt spid="44049"/>
                                        </p:tgtEl>
                                        <p:attrNameLst>
                                          <p:attrName>style.visibility</p:attrName>
                                        </p:attrNameLst>
                                      </p:cBhvr>
                                      <p:to>
                                        <p:strVal val="visible"/>
                                      </p:to>
                                    </p:set>
                                    <p:animEffect transition="in" filter="diamond(in)">
                                      <p:cBhvr>
                                        <p:cTn id="57" dur="2000"/>
                                        <p:tgtEl>
                                          <p:spTgt spid="44049"/>
                                        </p:tgtEl>
                                      </p:cBhvr>
                                    </p:animEffect>
                                  </p:childTnLst>
                                </p:cTn>
                              </p:par>
                            </p:childTnLst>
                          </p:cTn>
                        </p:par>
                        <p:par>
                          <p:cTn id="58" fill="hold">
                            <p:stCondLst>
                              <p:cond delay="10000"/>
                            </p:stCondLst>
                            <p:childTnLst>
                              <p:par>
                                <p:cTn id="59" presetID="9" presetClass="entr" presetSubtype="0" fill="hold" grpId="0" nodeType="afterEffect">
                                  <p:stCondLst>
                                    <p:cond delay="0"/>
                                  </p:stCondLst>
                                  <p:childTnLst>
                                    <p:set>
                                      <p:cBhvr>
                                        <p:cTn id="60" dur="1" fill="hold">
                                          <p:stCondLst>
                                            <p:cond delay="0"/>
                                          </p:stCondLst>
                                        </p:cTn>
                                        <p:tgtEl>
                                          <p:spTgt spid="54275">
                                            <p:txEl>
                                              <p:pRg st="7" end="7"/>
                                            </p:txEl>
                                          </p:spTgt>
                                        </p:tgtEl>
                                        <p:attrNameLst>
                                          <p:attrName>style.visibility</p:attrName>
                                        </p:attrNameLst>
                                      </p:cBhvr>
                                      <p:to>
                                        <p:strVal val="visible"/>
                                      </p:to>
                                    </p:set>
                                    <p:animEffect transition="in" filter="dissolve">
                                      <p:cBhvr>
                                        <p:cTn id="61" dur="500"/>
                                        <p:tgtEl>
                                          <p:spTgt spid="54275">
                                            <p:txEl>
                                              <p:pRg st="7" end="7"/>
                                            </p:txEl>
                                          </p:spTgt>
                                        </p:tgtEl>
                                      </p:cBhvr>
                                    </p:animEffect>
                                  </p:childTnLst>
                                </p:cTn>
                              </p:par>
                              <p:par>
                                <p:cTn id="62" presetID="8" presetClass="entr" presetSubtype="16" fill="hold" nodeType="withEffect">
                                  <p:stCondLst>
                                    <p:cond delay="0"/>
                                  </p:stCondLst>
                                  <p:childTnLst>
                                    <p:set>
                                      <p:cBhvr>
                                        <p:cTn id="63" dur="1" fill="hold">
                                          <p:stCondLst>
                                            <p:cond delay="0"/>
                                          </p:stCondLst>
                                        </p:cTn>
                                        <p:tgtEl>
                                          <p:spTgt spid="16394"/>
                                        </p:tgtEl>
                                        <p:attrNameLst>
                                          <p:attrName>style.visibility</p:attrName>
                                        </p:attrNameLst>
                                      </p:cBhvr>
                                      <p:to>
                                        <p:strVal val="visible"/>
                                      </p:to>
                                    </p:set>
                                    <p:animEffect transition="in" filter="diamond(in)">
                                      <p:cBhvr>
                                        <p:cTn id="64" dur="2000"/>
                                        <p:tgtEl>
                                          <p:spTgt spid="16394"/>
                                        </p:tgtEl>
                                      </p:cBhvr>
                                    </p:animEffect>
                                  </p:childTnLst>
                                </p:cTn>
                              </p:par>
                            </p:childTnLst>
                          </p:cTn>
                        </p:par>
                        <p:par>
                          <p:cTn id="65" fill="hold">
                            <p:stCondLst>
                              <p:cond delay="12000"/>
                            </p:stCondLst>
                            <p:childTnLst>
                              <p:par>
                                <p:cTn id="66" presetID="9" presetClass="entr" presetSubtype="0" fill="hold" grpId="0" nodeType="afterEffect">
                                  <p:stCondLst>
                                    <p:cond delay="0"/>
                                  </p:stCondLst>
                                  <p:childTnLst>
                                    <p:set>
                                      <p:cBhvr>
                                        <p:cTn id="67" dur="1" fill="hold">
                                          <p:stCondLst>
                                            <p:cond delay="0"/>
                                          </p:stCondLst>
                                        </p:cTn>
                                        <p:tgtEl>
                                          <p:spTgt spid="54275">
                                            <p:txEl>
                                              <p:pRg st="8" end="8"/>
                                            </p:txEl>
                                          </p:spTgt>
                                        </p:tgtEl>
                                        <p:attrNameLst>
                                          <p:attrName>style.visibility</p:attrName>
                                        </p:attrNameLst>
                                      </p:cBhvr>
                                      <p:to>
                                        <p:strVal val="visible"/>
                                      </p:to>
                                    </p:set>
                                    <p:animEffect transition="in" filter="dissolve">
                                      <p:cBhvr>
                                        <p:cTn id="68" dur="500"/>
                                        <p:tgtEl>
                                          <p:spTgt spid="54275">
                                            <p:txEl>
                                              <p:pRg st="8" end="8"/>
                                            </p:txEl>
                                          </p:spTgt>
                                        </p:tgtEl>
                                      </p:cBhvr>
                                    </p:animEffect>
                                  </p:childTnLst>
                                </p:cTn>
                              </p:par>
                              <p:par>
                                <p:cTn id="69" presetID="8" presetClass="entr" presetSubtype="16" fill="hold" nodeType="withEffect">
                                  <p:stCondLst>
                                    <p:cond delay="0"/>
                                  </p:stCondLst>
                                  <p:childTnLst>
                                    <p:set>
                                      <p:cBhvr>
                                        <p:cTn id="70" dur="1" fill="hold">
                                          <p:stCondLst>
                                            <p:cond delay="0"/>
                                          </p:stCondLst>
                                        </p:cTn>
                                        <p:tgtEl>
                                          <p:spTgt spid="16393"/>
                                        </p:tgtEl>
                                        <p:attrNameLst>
                                          <p:attrName>style.visibility</p:attrName>
                                        </p:attrNameLst>
                                      </p:cBhvr>
                                      <p:to>
                                        <p:strVal val="visible"/>
                                      </p:to>
                                    </p:set>
                                    <p:animEffect transition="in" filter="diamond(in)">
                                      <p:cBhvr>
                                        <p:cTn id="71" dur="2000"/>
                                        <p:tgtEl>
                                          <p:spTgt spid="16393"/>
                                        </p:tgtEl>
                                      </p:cBhvr>
                                    </p:animEffect>
                                  </p:childTnLst>
                                </p:cTn>
                              </p:par>
                            </p:childTnLst>
                          </p:cTn>
                        </p:par>
                        <p:par>
                          <p:cTn id="72" fill="hold">
                            <p:stCondLst>
                              <p:cond delay="14000"/>
                            </p:stCondLst>
                            <p:childTnLst>
                              <p:par>
                                <p:cTn id="73" presetID="9" presetClass="entr" presetSubtype="0" fill="hold" grpId="0" nodeType="afterEffect">
                                  <p:stCondLst>
                                    <p:cond delay="0"/>
                                  </p:stCondLst>
                                  <p:childTnLst>
                                    <p:set>
                                      <p:cBhvr>
                                        <p:cTn id="74" dur="1" fill="hold">
                                          <p:stCondLst>
                                            <p:cond delay="0"/>
                                          </p:stCondLst>
                                        </p:cTn>
                                        <p:tgtEl>
                                          <p:spTgt spid="54275">
                                            <p:txEl>
                                              <p:pRg st="9" end="9"/>
                                            </p:txEl>
                                          </p:spTgt>
                                        </p:tgtEl>
                                        <p:attrNameLst>
                                          <p:attrName>style.visibility</p:attrName>
                                        </p:attrNameLst>
                                      </p:cBhvr>
                                      <p:to>
                                        <p:strVal val="visible"/>
                                      </p:to>
                                    </p:set>
                                    <p:animEffect transition="in" filter="dissolve">
                                      <p:cBhvr>
                                        <p:cTn id="75" dur="500"/>
                                        <p:tgtEl>
                                          <p:spTgt spid="54275">
                                            <p:txEl>
                                              <p:pRg st="9" end="9"/>
                                            </p:txEl>
                                          </p:spTgt>
                                        </p:tgtEl>
                                      </p:cBhvr>
                                    </p:animEffect>
                                  </p:childTnLst>
                                </p:cTn>
                              </p:par>
                            </p:childTnLst>
                          </p:cTn>
                        </p:par>
                        <p:par>
                          <p:cTn id="76" fill="hold">
                            <p:stCondLst>
                              <p:cond delay="14500"/>
                            </p:stCondLst>
                            <p:childTnLst>
                              <p:par>
                                <p:cTn id="77" presetID="9" presetClass="entr" presetSubtype="0" fill="hold" grpId="0" nodeType="afterEffect">
                                  <p:stCondLst>
                                    <p:cond delay="0"/>
                                  </p:stCondLst>
                                  <p:childTnLst>
                                    <p:set>
                                      <p:cBhvr>
                                        <p:cTn id="78" dur="1" fill="hold">
                                          <p:stCondLst>
                                            <p:cond delay="0"/>
                                          </p:stCondLst>
                                        </p:cTn>
                                        <p:tgtEl>
                                          <p:spTgt spid="54275">
                                            <p:txEl>
                                              <p:pRg st="10" end="10"/>
                                            </p:txEl>
                                          </p:spTgt>
                                        </p:tgtEl>
                                        <p:attrNameLst>
                                          <p:attrName>style.visibility</p:attrName>
                                        </p:attrNameLst>
                                      </p:cBhvr>
                                      <p:to>
                                        <p:strVal val="visible"/>
                                      </p:to>
                                    </p:set>
                                    <p:animEffect transition="in" filter="dissolve">
                                      <p:cBhvr>
                                        <p:cTn id="79" dur="500"/>
                                        <p:tgtEl>
                                          <p:spTgt spid="54275">
                                            <p:txEl>
                                              <p:pRg st="10" end="10"/>
                                            </p:txEl>
                                          </p:spTgt>
                                        </p:tgtEl>
                                      </p:cBhvr>
                                    </p:animEffect>
                                  </p:childTnLst>
                                </p:cTn>
                              </p:par>
                              <p:par>
                                <p:cTn id="80" presetID="8" presetClass="entr" presetSubtype="16"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diamond(in)">
                                      <p:cBhvr>
                                        <p:cTn id="82" dur="2000"/>
                                        <p:tgtEl>
                                          <p:spTgt spid="9"/>
                                        </p:tgtEl>
                                      </p:cBhvr>
                                    </p:animEffect>
                                  </p:childTnLst>
                                </p:cTn>
                              </p:par>
                            </p:childTnLst>
                          </p:cTn>
                        </p:par>
                        <p:par>
                          <p:cTn id="83" fill="hold">
                            <p:stCondLst>
                              <p:cond delay="16500"/>
                            </p:stCondLst>
                            <p:childTnLst>
                              <p:par>
                                <p:cTn id="84" presetID="9" presetClass="entr" presetSubtype="0" fill="hold" grpId="0" nodeType="afterEffect">
                                  <p:stCondLst>
                                    <p:cond delay="0"/>
                                  </p:stCondLst>
                                  <p:childTnLst>
                                    <p:set>
                                      <p:cBhvr>
                                        <p:cTn id="85" dur="1" fill="hold">
                                          <p:stCondLst>
                                            <p:cond delay="0"/>
                                          </p:stCondLst>
                                        </p:cTn>
                                        <p:tgtEl>
                                          <p:spTgt spid="54275">
                                            <p:txEl>
                                              <p:pRg st="11" end="11"/>
                                            </p:txEl>
                                          </p:spTgt>
                                        </p:tgtEl>
                                        <p:attrNameLst>
                                          <p:attrName>style.visibility</p:attrName>
                                        </p:attrNameLst>
                                      </p:cBhvr>
                                      <p:to>
                                        <p:strVal val="visible"/>
                                      </p:to>
                                    </p:set>
                                    <p:animEffect transition="in" filter="dissolve">
                                      <p:cBhvr>
                                        <p:cTn id="86" dur="500"/>
                                        <p:tgtEl>
                                          <p:spTgt spid="5427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P spid="5427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08050"/>
          </a:xfrm>
        </p:spPr>
        <p:txBody>
          <a:bodyPr/>
          <a:lstStyle/>
          <a:p>
            <a:r>
              <a:rPr lang="lv-LV" sz="4800" b="1" smtClean="0">
                <a:solidFill>
                  <a:schemeClr val="tx1"/>
                </a:solidFill>
              </a:rPr>
              <a:t>Kas ir tavs elku dievs?</a:t>
            </a:r>
            <a:endParaRPr lang="en-US" sz="4800" b="1" smtClean="0">
              <a:solidFill>
                <a:schemeClr val="tx1"/>
              </a:solidFill>
            </a:endParaRPr>
          </a:p>
        </p:txBody>
      </p:sp>
      <p:sp>
        <p:nvSpPr>
          <p:cNvPr id="3" name="Content Placeholder 2"/>
          <p:cNvSpPr>
            <a:spLocks noGrp="1"/>
          </p:cNvSpPr>
          <p:nvPr>
            <p:ph idx="1"/>
          </p:nvPr>
        </p:nvSpPr>
        <p:spPr>
          <a:xfrm>
            <a:off x="0" y="714375"/>
            <a:ext cx="9144000" cy="4525963"/>
          </a:xfrm>
        </p:spPr>
        <p:txBody>
          <a:bodyPr/>
          <a:lstStyle/>
          <a:p>
            <a:r>
              <a:rPr lang="lv-LV" smtClean="0"/>
              <a:t>Par ko tu </a:t>
            </a:r>
            <a:r>
              <a:rPr lang="lv-LV" b="1" smtClean="0"/>
              <a:t>visvairāk domā</a:t>
            </a:r>
            <a:r>
              <a:rPr lang="lv-LV" smtClean="0"/>
              <a:t>?</a:t>
            </a:r>
          </a:p>
          <a:p>
            <a:r>
              <a:rPr lang="lv-LV" smtClean="0"/>
              <a:t>Kas ir pirmais, pie kā </a:t>
            </a:r>
            <a:r>
              <a:rPr lang="lv-LV" b="1" smtClean="0"/>
              <a:t>aizskrien tavas domas</a:t>
            </a:r>
            <a:r>
              <a:rPr lang="lv-LV" smtClean="0"/>
              <a:t>, kad tu tās palaid </a:t>
            </a:r>
            <a:r>
              <a:rPr lang="lv-LV" b="1" smtClean="0"/>
              <a:t>brīvgaitā</a:t>
            </a:r>
            <a:r>
              <a:rPr lang="lv-LV" smtClean="0"/>
              <a:t>?</a:t>
            </a:r>
          </a:p>
          <a:p>
            <a:r>
              <a:rPr lang="lv-LV" smtClean="0"/>
              <a:t>Kam tu veltī </a:t>
            </a:r>
            <a:r>
              <a:rPr lang="lv-LV" b="1" smtClean="0"/>
              <a:t>visvairāk laika </a:t>
            </a:r>
            <a:r>
              <a:rPr lang="lv-LV" smtClean="0"/>
              <a:t>savā </a:t>
            </a:r>
            <a:r>
              <a:rPr lang="lv-LV" b="1" smtClean="0"/>
              <a:t>ikdienā</a:t>
            </a:r>
            <a:r>
              <a:rPr lang="lv-LV" smtClean="0"/>
              <a:t>? </a:t>
            </a:r>
          </a:p>
          <a:p>
            <a:r>
              <a:rPr lang="lv-LV" smtClean="0"/>
              <a:t>Ko tu </a:t>
            </a:r>
            <a:r>
              <a:rPr lang="lv-LV" b="1" smtClean="0"/>
              <a:t>gribētu visvairāk darīt</a:t>
            </a:r>
            <a:r>
              <a:rPr lang="lv-LV" smtClean="0"/>
              <a:t>, ja tam nebūtu </a:t>
            </a:r>
            <a:r>
              <a:rPr lang="lv-LV" b="1" smtClean="0"/>
              <a:t>nekādu negatīvu seku</a:t>
            </a:r>
            <a:r>
              <a:rPr lang="lv-LV" smtClean="0"/>
              <a:t>?</a:t>
            </a:r>
          </a:p>
          <a:p>
            <a:r>
              <a:rPr lang="lv-LV" smtClean="0"/>
              <a:t>Kam tu </a:t>
            </a:r>
            <a:r>
              <a:rPr lang="lv-LV" b="1" smtClean="0"/>
              <a:t>tērē visvairāk naudu?</a:t>
            </a:r>
            <a:r>
              <a:rPr lang="lv-LV" smtClean="0"/>
              <a:t> </a:t>
            </a:r>
          </a:p>
          <a:p>
            <a:r>
              <a:rPr lang="lv-LV" smtClean="0"/>
              <a:t>Ko tu visvairāk </a:t>
            </a:r>
            <a:r>
              <a:rPr lang="lv-LV" b="1" smtClean="0"/>
              <a:t>baidītos pazaudēt</a:t>
            </a:r>
            <a:r>
              <a:rPr lang="lv-LV" smtClean="0"/>
              <a:t>?</a:t>
            </a:r>
          </a:p>
          <a:p>
            <a:r>
              <a:rPr lang="lv-LV" smtClean="0"/>
              <a:t>Kas būtu tev </a:t>
            </a:r>
            <a:r>
              <a:rPr lang="lv-LV" b="1" smtClean="0"/>
              <a:t>jāatņem</a:t>
            </a:r>
            <a:r>
              <a:rPr lang="lv-LV" smtClean="0"/>
              <a:t>, lai tu šo                      </a:t>
            </a:r>
            <a:r>
              <a:rPr lang="lv-LV" b="1" smtClean="0"/>
              <a:t>dzīvi</a:t>
            </a:r>
            <a:r>
              <a:rPr lang="lv-LV" smtClean="0"/>
              <a:t> tad </a:t>
            </a:r>
            <a:r>
              <a:rPr lang="lv-LV" b="1" smtClean="0"/>
              <a:t>sauktu par elli</a:t>
            </a:r>
            <a:r>
              <a:rPr lang="lv-LV" smtClean="0"/>
              <a:t>?</a:t>
            </a:r>
          </a:p>
        </p:txBody>
      </p:sp>
      <p:sp>
        <p:nvSpPr>
          <p:cNvPr id="10244" name="Slide Number Placeholder 3"/>
          <p:cNvSpPr>
            <a:spLocks noGrp="1"/>
          </p:cNvSpPr>
          <p:nvPr>
            <p:ph type="sldNum" sz="quarter" idx="12"/>
          </p:nvPr>
        </p:nvSpPr>
        <p:spPr>
          <a:noFill/>
        </p:spPr>
        <p:txBody>
          <a:bodyPr/>
          <a:lstStyle/>
          <a:p>
            <a:fld id="{76C36440-03AF-4E15-8D87-3229F39D6895}" type="slidenum">
              <a:rPr lang="lv-LV" smtClean="0"/>
              <a:pPr/>
              <a:t>9</a:t>
            </a:fld>
            <a:endParaRPr lang="lv-LV" smtClean="0"/>
          </a:p>
        </p:txBody>
      </p:sp>
      <p:pic>
        <p:nvPicPr>
          <p:cNvPr id="53250" name="Picture 2" descr="http://blog.salazarpackaging.com/wp-content/uploads/green-question-mark.jpg"/>
          <p:cNvPicPr>
            <a:picLocks noChangeAspect="1" noChangeArrowheads="1"/>
          </p:cNvPicPr>
          <p:nvPr/>
        </p:nvPicPr>
        <p:blipFill>
          <a:blip r:embed="rId2" cstate="print"/>
          <a:srcRect l="17640" r="6761"/>
          <a:stretch>
            <a:fillRect/>
          </a:stretch>
        </p:blipFill>
        <p:spPr bwMode="auto">
          <a:xfrm>
            <a:off x="6819186" y="3686252"/>
            <a:ext cx="2324813" cy="3100334"/>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53250"/>
                                        </p:tgtEl>
                                        <p:attrNameLst>
                                          <p:attrName>style.visibility</p:attrName>
                                        </p:attrNameLst>
                                      </p:cBhvr>
                                      <p:to>
                                        <p:strVal val="visible"/>
                                      </p:to>
                                    </p:set>
                                    <p:animEffect transition="in" filter="fade">
                                      <p:cBhvr>
                                        <p:cTn id="11" dur="2000"/>
                                        <p:tgtEl>
                                          <p:spTgt spid="53250"/>
                                        </p:tgtEl>
                                      </p:cBhvr>
                                    </p:animEffect>
                                  </p:childTnLst>
                                </p:cTn>
                              </p:par>
                            </p:childTnLst>
                          </p:cTn>
                        </p:par>
                        <p:par>
                          <p:cTn id="12" fill="hold">
                            <p:stCondLst>
                              <p:cond delay="2000"/>
                            </p:stCondLst>
                            <p:childTnLst>
                              <p:par>
                                <p:cTn id="13" presetID="2" presetClass="entr" presetSubtype="4"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2" presetClass="entr" presetSubtype="4" fill="hold" grpId="0" nodeType="after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2" presetClass="entr" presetSubtype="4"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2" presetClass="entr" presetSubtype="4" fill="hold" grpId="0" nodeType="after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32" fill="hold">
                            <p:stCondLst>
                              <p:cond delay="4000"/>
                            </p:stCondLst>
                            <p:childTnLst>
                              <p:par>
                                <p:cTn id="33" presetID="2" presetClass="entr" presetSubtype="4" fill="hold" grpId="0" nodeType="after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37" fill="hold">
                            <p:stCondLst>
                              <p:cond delay="4500"/>
                            </p:stCondLst>
                            <p:childTnLst>
                              <p:par>
                                <p:cTn id="38" presetID="2" presetClass="entr" presetSubtype="4" fill="hold" grpId="0" nodeType="after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 calcmode="lin" valueType="num">
                                      <p:cBhvr additive="base">
                                        <p:cTn id="40"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42" fill="hold">
                            <p:stCondLst>
                              <p:cond delay="5000"/>
                            </p:stCondLst>
                            <p:childTnLst>
                              <p:par>
                                <p:cTn id="43" presetID="2" presetClass="entr" presetSubtype="4" fill="hold" grpId="0" nodeType="after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 calcmode="lin" valueType="num">
                                      <p:cBhvr additive="base">
                                        <p:cTn id="4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3182</TotalTime>
  <Words>1263</Words>
  <Application>Microsoft Office PowerPoint</Application>
  <PresentationFormat>On-screen Show (4:3)</PresentationFormat>
  <Paragraphs>98</Paragraphs>
  <Slides>13</Slides>
  <Notes>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Default Design</vt:lpstr>
      <vt:lpstr>Joz.24:15-25 Tēva diena </vt:lpstr>
      <vt:lpstr>Joz.24:15-25 Ģimenes diena </vt:lpstr>
      <vt:lpstr>Tēva diena</vt:lpstr>
      <vt:lpstr>Slide 4</vt:lpstr>
      <vt:lpstr>Slide 5</vt:lpstr>
      <vt:lpstr>Jozua izvēle</vt:lpstr>
      <vt:lpstr>Slide 7</vt:lpstr>
      <vt:lpstr>Elki</vt:lpstr>
      <vt:lpstr>Kas ir tavs elku dievs?</vt:lpstr>
      <vt:lpstr>Slide 10</vt:lpstr>
      <vt:lpstr>Slide 11</vt:lpstr>
      <vt:lpstr>Kopsavilkums</vt:lpstr>
      <vt:lpstr>Un Dieva miers, kas ir augstāks par visu saprašanu lai pasargā jūsu sirdis un jūsu domas. Āmen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Lk.17:11-19  “Desmit spitālīgie”</dc:title>
  <dc:creator>RobertsO</dc:creator>
  <cp:lastModifiedBy>Ro Oto</cp:lastModifiedBy>
  <cp:revision>108</cp:revision>
  <dcterms:created xsi:type="dcterms:W3CDTF">2010-10-07T14:46:11Z</dcterms:created>
  <dcterms:modified xsi:type="dcterms:W3CDTF">2019-09-08T17:53:46Z</dcterms:modified>
</cp:coreProperties>
</file>