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82" r:id="rId2"/>
    <p:sldId id="281" r:id="rId3"/>
    <p:sldId id="261" r:id="rId4"/>
    <p:sldId id="268" r:id="rId5"/>
    <p:sldId id="273" r:id="rId6"/>
    <p:sldId id="274" r:id="rId7"/>
    <p:sldId id="283" r:id="rId8"/>
    <p:sldId id="279" r:id="rId9"/>
    <p:sldId id="272" r:id="rId10"/>
  </p:sldIdLst>
  <p:sldSz cx="9144000" cy="6858000" type="screen4x3"/>
  <p:notesSz cx="6858000" cy="9144000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2197FDE4-DDB1-40B8-980B-1B53A61B39B8}" type="datetimeFigureOut">
              <a:rPr lang="en-US"/>
              <a:pPr>
                <a:defRPr/>
              </a:pPr>
              <a:t>4/6/2019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0F25EC1-74B3-4949-AAFF-4077DF4412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A682F9-0FF6-4479-882D-3EF42D3316C3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EE3D39-503A-491C-ACA3-9895231EF74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01CC5-AAF6-4C9B-B7C7-DE6D4401873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CE6D1-CFCE-4AF7-9868-BB4910A2E41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9D5E2C-516D-4511-AB3D-0E33C16CCDD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6E2A34-6812-4EA4-80F4-1FA3CDAC7CF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2AC74-D6EC-43B9-A99F-D06AF6B769E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7705B5-445D-4C78-83DD-E00294202E3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E5A270-57BB-4C06-B58F-A0636CDEB08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8BA0B-D50D-4302-B0B7-D7AFCECF9B23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F130D1-F0B7-4DFC-AB44-7DF8D78ED5F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8B8FEEDC-C956-49D1-956B-6DC97CE2659E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0"/>
            <a:ext cx="8929687" cy="1071563"/>
          </a:xfrm>
        </p:spPr>
        <p:txBody>
          <a:bodyPr/>
          <a:lstStyle/>
          <a:p>
            <a:pPr eaLnBrk="1" hangingPunct="1"/>
            <a:r>
              <a:rPr lang="lv-LV" sz="4000" b="1" smtClean="0"/>
              <a:t>Jņ.12:1-8 Marija un Jūda Iskariots</a:t>
            </a:r>
            <a:r>
              <a:rPr lang="lv-LV" sz="4000" smtClean="0"/>
              <a:t> </a:t>
            </a:r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73025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7451725" y="0"/>
            <a:ext cx="1692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7.apr.2019.</a:t>
            </a:r>
            <a:endParaRPr lang="lv-LV" sz="2000" dirty="0"/>
          </a:p>
        </p:txBody>
      </p:sp>
      <p:sp>
        <p:nvSpPr>
          <p:cNvPr id="3077" name="Rectangle 3"/>
          <p:cNvSpPr>
            <a:spLocks noChangeArrowheads="1"/>
          </p:cNvSpPr>
          <p:nvPr/>
        </p:nvSpPr>
        <p:spPr bwMode="auto">
          <a:xfrm>
            <a:off x="5580063" y="765175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>
                <a:latin typeface="Verdana" pitchFamily="34" charset="0"/>
              </a:rPr>
              <a:t>māc. Roberts Otomers</a:t>
            </a:r>
          </a:p>
        </p:txBody>
      </p:sp>
      <p:sp>
        <p:nvSpPr>
          <p:cNvPr id="30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FD0BBB7-EAE9-4B5D-95EB-F130EB714327}" type="slidenum">
              <a:rPr lang="lv-LV" smtClean="0"/>
              <a:pPr/>
              <a:t>1</a:t>
            </a:fld>
            <a:endParaRPr lang="lv-LV" smtClean="0"/>
          </a:p>
        </p:txBody>
      </p:sp>
      <p:pic>
        <p:nvPicPr>
          <p:cNvPr id="3080" name="Picture 8" descr="http://2.bp.blogspot.com/--blL9dvtu2o/T_95piJ1Q8I/AAAAAAABJE0/6hm4jOu6_7s/s1600/Christ_at_Simon_the_Pharisee_WG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142984"/>
            <a:ext cx="8715436" cy="5500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-100013"/>
            <a:ext cx="8964612" cy="1071563"/>
          </a:xfrm>
        </p:spPr>
        <p:txBody>
          <a:bodyPr/>
          <a:lstStyle/>
          <a:p>
            <a:pPr eaLnBrk="1" hangingPunct="1"/>
            <a:r>
              <a:rPr lang="lv-LV" sz="4000" b="1" smtClean="0"/>
              <a:t>Jņ.12:1-8 Marija un Jūda Iskariots</a:t>
            </a:r>
            <a:r>
              <a:rPr lang="lv-LV" sz="4000" smtClean="0"/>
              <a:t> 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7463" y="73025"/>
            <a:ext cx="485776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5BFBC4-643F-4593-9F0C-2DE8C9842F14}" type="slidenum">
              <a:rPr lang="lv-LV" smtClean="0"/>
              <a:pPr/>
              <a:t>2</a:t>
            </a:fld>
            <a:endParaRPr lang="lv-LV" smtClean="0"/>
          </a:p>
        </p:txBody>
      </p:sp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0" y="692150"/>
            <a:ext cx="9144000" cy="609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2600"/>
              <a:t>1 Bet Jēzus sešas dienas pirms Pashā nogāja uz Betāniju, kur bija Lācars, ko Viņš bija uzmodinājis no mirušajiem. 2 Tur tie Viņam taisīja mielastu. Marta apkalpoja, bet Lācars bija viens no tiem, kas kopā ar Viņu sēdēja pie galda. 3 Tad Marija, paņēmusi mārciņu īstas, ļoti dārgas nardu eļļas, svaidīja Jēzus kājas un žāvēja viņa kājas ar saviem matiem. Un svaidāmās eļļas smarža piepildīja visu māju. 4 Bet viens no Viņa mācekļiem, Jūda Iskariots, kas vēlāk Viņu nodeva, sacīja: 5 "Kāpēc šī svaidāmā eļļa nav pārdota par trīs simti sudraba gabaliem un nauda nodota nabagiem?“ 6 Bet to viņš sacīja nevis tāpēc, ka viņam rūpēja nabagi, bet tāpēc, ka viņš bija zaglis un, maku turēdams, piesavinājās iemaksas. 7 Tad Jēzus sacīja: "Laid viņu, to viņa manai bēru dienai ir pataupījusi! 8 Jo nabagi vienmēr ir pie jums, bet Es neesmu vienumēr."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0"/>
            <a:ext cx="9467850" cy="1081088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lv-LV" i="1" smtClean="0"/>
              <a:t>	</a:t>
            </a:r>
            <a:r>
              <a:rPr lang="lv-LV" sz="2800" i="1" smtClean="0"/>
              <a:t> 1 Bet Jēzus sešas dienas pirms Pashā nogāja uz Betāniju, kur bija Lācars, ko Viņš bija uzmodinājis no mirušajiem. 2 Tur tie Viņam taisīja mielastu. Marta apkalpoja, bet Lācars bija viens no tiem, kas kopā ar Viņu sēdēja pie galda.</a:t>
            </a:r>
            <a:endParaRPr lang="en-US" sz="2600" i="1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000250"/>
            <a:ext cx="5072063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dirty="0"/>
              <a:t>Tuvojās </a:t>
            </a:r>
            <a:r>
              <a:rPr lang="lv-LV" sz="2800" b="1" dirty="0" err="1"/>
              <a:t>Pashā</a:t>
            </a:r>
            <a:r>
              <a:rPr lang="lv-LV" sz="2800" b="1" dirty="0"/>
              <a:t> svētki</a:t>
            </a:r>
            <a:r>
              <a:rPr lang="lv-LV" sz="2800" dirty="0"/>
              <a:t>! </a:t>
            </a:r>
          </a:p>
          <a:p>
            <a:pPr>
              <a:buFontTx/>
              <a:buChar char="•"/>
            </a:pPr>
            <a:r>
              <a:rPr lang="lv-LV" sz="2800" dirty="0"/>
              <a:t>Jēzus ir </a:t>
            </a:r>
            <a:r>
              <a:rPr lang="lv-LV" sz="2800" b="1" dirty="0"/>
              <a:t>Martas</a:t>
            </a:r>
            <a:r>
              <a:rPr lang="lv-LV" sz="2800" dirty="0"/>
              <a:t>, </a:t>
            </a:r>
            <a:r>
              <a:rPr lang="lv-LV" sz="2800" b="1" dirty="0"/>
              <a:t>Marijas</a:t>
            </a:r>
            <a:r>
              <a:rPr lang="lv-LV" sz="2800" dirty="0"/>
              <a:t> </a:t>
            </a:r>
            <a:r>
              <a:rPr lang="lv-LV" sz="2800" b="1" dirty="0"/>
              <a:t>Magdalēnas</a:t>
            </a:r>
            <a:r>
              <a:rPr lang="lv-LV" sz="2800" dirty="0"/>
              <a:t> un </a:t>
            </a:r>
            <a:r>
              <a:rPr lang="lv-LV" sz="2800" b="1" dirty="0"/>
              <a:t>Lācara</a:t>
            </a:r>
            <a:r>
              <a:rPr lang="lv-LV" sz="2800" dirty="0"/>
              <a:t> namā.</a:t>
            </a:r>
          </a:p>
          <a:p>
            <a:pPr>
              <a:buFontTx/>
              <a:buChar char="•"/>
            </a:pPr>
            <a:r>
              <a:rPr lang="lv-LV" sz="2800" b="1" dirty="0"/>
              <a:t>Lācars</a:t>
            </a:r>
            <a:r>
              <a:rPr lang="lv-LV" sz="2800" dirty="0"/>
              <a:t>, kas pēc baznīcas tradīcijas - </a:t>
            </a:r>
            <a:r>
              <a:rPr lang="lv-LV" sz="2800" b="1" dirty="0"/>
              <a:t>Kipras </a:t>
            </a:r>
            <a:r>
              <a:rPr lang="lv-LV" sz="2800" b="1" dirty="0" smtClean="0"/>
              <a:t>bīskaps </a:t>
            </a:r>
            <a:r>
              <a:rPr lang="lv-LV" sz="2800" dirty="0"/>
              <a:t>ar </a:t>
            </a:r>
            <a:r>
              <a:rPr lang="lv-LV" sz="2800" b="1" dirty="0"/>
              <a:t>miroņa traipiem</a:t>
            </a:r>
            <a:r>
              <a:rPr lang="lv-LV" sz="2800" dirty="0"/>
              <a:t>. </a:t>
            </a:r>
          </a:p>
          <a:p>
            <a:pPr>
              <a:buFontTx/>
              <a:buChar char="•"/>
            </a:pPr>
            <a:r>
              <a:rPr lang="lv-LV" sz="2800" b="1" dirty="0"/>
              <a:t>Darbīgā Marta </a:t>
            </a:r>
            <a:r>
              <a:rPr lang="lv-LV" sz="2800" dirty="0"/>
              <a:t>un </a:t>
            </a:r>
            <a:r>
              <a:rPr lang="lv-LV" sz="2800" b="1" dirty="0"/>
              <a:t>Marija</a:t>
            </a:r>
            <a:r>
              <a:rPr lang="lv-LV" sz="2800" dirty="0"/>
              <a:t>, kas </a:t>
            </a:r>
            <a:r>
              <a:rPr lang="lv-LV" sz="2800" b="1" dirty="0"/>
              <a:t>ieklausījās</a:t>
            </a:r>
            <a:r>
              <a:rPr lang="lv-LV" sz="2800" dirty="0"/>
              <a:t> un </a:t>
            </a:r>
            <a:r>
              <a:rPr lang="lv-LV" sz="2800" b="1" dirty="0"/>
              <a:t>kalpoja</a:t>
            </a:r>
            <a:r>
              <a:rPr lang="lv-LV" sz="2800" dirty="0"/>
              <a:t>.</a:t>
            </a:r>
          </a:p>
          <a:p>
            <a:pPr>
              <a:buFontTx/>
              <a:buChar char="•"/>
            </a:pPr>
            <a:r>
              <a:rPr lang="lv-LV" sz="2800" dirty="0"/>
              <a:t>Šī ģimene bija </a:t>
            </a:r>
            <a:r>
              <a:rPr lang="lv-LV" sz="2800" b="1" dirty="0"/>
              <a:t>mīļi draugi Jēzum</a:t>
            </a:r>
            <a:r>
              <a:rPr lang="lv-LV" sz="2800" dirty="0"/>
              <a:t> un </a:t>
            </a:r>
            <a:r>
              <a:rPr lang="lv-LV" sz="2800" b="1" dirty="0"/>
              <a:t>Viņam</a:t>
            </a:r>
            <a:r>
              <a:rPr lang="lv-LV" sz="2800" dirty="0"/>
              <a:t> </a:t>
            </a:r>
            <a:r>
              <a:rPr lang="lv-LV" sz="2800" b="1" dirty="0"/>
              <a:t>patika</a:t>
            </a:r>
            <a:r>
              <a:rPr lang="lv-LV" sz="2800" dirty="0"/>
              <a:t> tos </a:t>
            </a:r>
            <a:r>
              <a:rPr lang="lv-LV" sz="2800" b="1" dirty="0"/>
              <a:t>apciemot</a:t>
            </a:r>
            <a:r>
              <a:rPr lang="lv-LV" sz="2800" dirty="0"/>
              <a:t>, kopā ar mācekļiem.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8965FED-EFD3-4F80-B53B-7DCA70DA670D}" type="slidenum">
              <a:rPr lang="lv-LV" smtClean="0"/>
              <a:pPr/>
              <a:t>3</a:t>
            </a:fld>
            <a:endParaRPr lang="lv-LV" smtClean="0"/>
          </a:p>
        </p:txBody>
      </p:sp>
      <p:pic>
        <p:nvPicPr>
          <p:cNvPr id="5126" name="Picture 6" descr="http://0.tqn.com/d/atheism/1/0/2/e/MagdaleneJesusFeetHair.jpg"/>
          <p:cNvPicPr>
            <a:picLocks noChangeAspect="1" noChangeArrowheads="1"/>
          </p:cNvPicPr>
          <p:nvPr/>
        </p:nvPicPr>
        <p:blipFill>
          <a:blip r:embed="rId2"/>
          <a:srcRect r="11999"/>
          <a:stretch>
            <a:fillRect/>
          </a:stretch>
        </p:blipFill>
        <p:spPr bwMode="auto">
          <a:xfrm>
            <a:off x="4952972" y="2095500"/>
            <a:ext cx="4191028" cy="4762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 autoUpdateAnimBg="0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285750" y="-71438"/>
            <a:ext cx="9429750" cy="1428751"/>
          </a:xfrm>
        </p:spPr>
        <p:txBody>
          <a:bodyPr/>
          <a:lstStyle/>
          <a:p>
            <a:pPr algn="just">
              <a:buFontTx/>
              <a:buNone/>
            </a:pPr>
            <a:r>
              <a:rPr lang="lv-LV" sz="2700" i="1" smtClean="0"/>
              <a:t>   3 Tad Marija, paņēmusi mārciņu īstas, ļoti dārgas nardu eļļas, svaidīja Jēzus kājas un žāvēja viņa kājas ar saviem matiem. Un svaidāmās eļļas smarža piepildīja visu māju.</a:t>
            </a:r>
            <a:endParaRPr lang="en-US" sz="2700" i="1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071563"/>
            <a:ext cx="91440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/>
              <a:t>Marija</a:t>
            </a:r>
            <a:r>
              <a:rPr lang="lv-LV" sz="2800"/>
              <a:t> liek </a:t>
            </a:r>
            <a:r>
              <a:rPr lang="lv-LV" sz="2800" b="1"/>
              <a:t>justies neērti </a:t>
            </a:r>
            <a:r>
              <a:rPr lang="lv-LV" sz="2800"/>
              <a:t>kā </a:t>
            </a:r>
            <a:r>
              <a:rPr lang="lv-LV" sz="2800" b="1"/>
              <a:t>farizejiem</a:t>
            </a:r>
            <a:r>
              <a:rPr lang="lv-LV" sz="2800"/>
              <a:t>, tā </a:t>
            </a:r>
            <a:r>
              <a:rPr lang="lv-LV" sz="2800" b="1"/>
              <a:t>mācekļiem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/>
              <a:t>Pārējie </a:t>
            </a:r>
            <a:r>
              <a:rPr lang="lv-LV" sz="2800" b="1"/>
              <a:t>mācekļi</a:t>
            </a:r>
            <a:r>
              <a:rPr lang="lv-LV" sz="2800"/>
              <a:t> </a:t>
            </a:r>
            <a:r>
              <a:rPr lang="lv-LV" sz="2800" b="1"/>
              <a:t>nav</a:t>
            </a:r>
            <a:r>
              <a:rPr lang="lv-LV" sz="2800"/>
              <a:t> pat </a:t>
            </a:r>
            <a:r>
              <a:rPr lang="lv-LV" sz="2800" b="1"/>
              <a:t>ūdeni piedāvājuši</a:t>
            </a:r>
            <a:r>
              <a:rPr lang="lv-LV" sz="2800"/>
              <a:t>!</a:t>
            </a:r>
          </a:p>
          <a:p>
            <a:pPr>
              <a:buFontTx/>
              <a:buChar char="•"/>
            </a:pPr>
            <a:r>
              <a:rPr lang="lv-LV" sz="2800"/>
              <a:t>Kāds </a:t>
            </a:r>
            <a:r>
              <a:rPr lang="lv-LV" sz="2800" b="1"/>
              <a:t>sacīs</a:t>
            </a:r>
            <a:r>
              <a:rPr lang="lv-LV" sz="2800"/>
              <a:t>, nu ar </a:t>
            </a:r>
            <a:r>
              <a:rPr lang="lv-LV" sz="2800" b="1"/>
              <a:t>tādiem</a:t>
            </a:r>
            <a:r>
              <a:rPr lang="lv-LV" sz="2800"/>
              <a:t> mums </a:t>
            </a:r>
            <a:r>
              <a:rPr lang="lv-LV" sz="2800" b="1"/>
              <a:t>nav nekā kopīga!</a:t>
            </a:r>
          </a:p>
          <a:p>
            <a:pPr>
              <a:buFontTx/>
              <a:buChar char="•"/>
            </a:pPr>
            <a:r>
              <a:rPr lang="lv-LV" sz="2800" b="1"/>
              <a:t>Bet Jēzus parāda pilnīgi pretējo!</a:t>
            </a:r>
          </a:p>
          <a:p>
            <a:pPr>
              <a:buFontTx/>
              <a:buChar char="•"/>
            </a:pPr>
            <a:r>
              <a:rPr lang="lv-LV" sz="2800"/>
              <a:t>Dažkārt </a:t>
            </a:r>
            <a:r>
              <a:rPr lang="lv-LV" sz="2800" b="1"/>
              <a:t>liekas</a:t>
            </a:r>
            <a:r>
              <a:rPr lang="lv-LV" sz="2800"/>
              <a:t>, ka </a:t>
            </a:r>
            <a:r>
              <a:rPr lang="lv-LV" sz="2800" b="1"/>
              <a:t>kristietība</a:t>
            </a:r>
            <a:r>
              <a:rPr lang="lv-LV" sz="2800"/>
              <a:t> ir tikai tāda </a:t>
            </a:r>
            <a:r>
              <a:rPr lang="lv-LV" sz="2800" b="1"/>
              <a:t>mīļa</a:t>
            </a:r>
            <a:r>
              <a:rPr lang="lv-LV" sz="2800"/>
              <a:t> un </a:t>
            </a:r>
            <a:r>
              <a:rPr lang="lv-LV" sz="2800" b="1"/>
              <a:t>jauka</a:t>
            </a:r>
            <a:r>
              <a:rPr lang="lv-LV" sz="2800"/>
              <a:t> </a:t>
            </a:r>
            <a:r>
              <a:rPr lang="lv-LV" sz="2800" b="1"/>
              <a:t>pamācība</a:t>
            </a:r>
            <a:r>
              <a:rPr lang="lv-LV" sz="2800"/>
              <a:t> kā </a:t>
            </a:r>
            <a:r>
              <a:rPr lang="lv-LV" sz="2800" b="1"/>
              <a:t>klausīt vecmāmiņai </a:t>
            </a:r>
            <a:r>
              <a:rPr lang="lv-LV" sz="2800"/>
              <a:t>un </a:t>
            </a:r>
            <a:r>
              <a:rPr lang="lv-LV" sz="2800" b="1"/>
              <a:t>neraustīt kaķi </a:t>
            </a:r>
            <a:r>
              <a:rPr lang="lv-LV" sz="2800"/>
              <a:t>aiz </a:t>
            </a:r>
            <a:r>
              <a:rPr lang="lv-LV" sz="2800" b="1"/>
              <a:t>astes</a:t>
            </a:r>
            <a:r>
              <a:rPr lang="lv-LV" sz="2800"/>
              <a:t>, bet tas ir </a:t>
            </a:r>
            <a:r>
              <a:rPr lang="lv-LV" sz="2800" b="1"/>
              <a:t>daudz kas vairāk!</a:t>
            </a: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219D8FE-2C80-49CB-8425-7379A67E4E44}" type="slidenum">
              <a:rPr lang="lv-LV" smtClean="0"/>
              <a:pPr/>
              <a:t>4</a:t>
            </a:fld>
            <a:endParaRPr lang="lv-LV" smtClean="0"/>
          </a:p>
        </p:txBody>
      </p:sp>
      <p:pic>
        <p:nvPicPr>
          <p:cNvPr id="6150" name="Picture 6" descr="http://jesusdynasty.com/blog/wp-content/uploads/2008/02/Luke7.jpg"/>
          <p:cNvPicPr>
            <a:picLocks noChangeAspect="1" noChangeArrowheads="1"/>
          </p:cNvPicPr>
          <p:nvPr/>
        </p:nvPicPr>
        <p:blipFill>
          <a:blip r:embed="rId2"/>
          <a:srcRect t="10999"/>
          <a:stretch>
            <a:fillRect/>
          </a:stretch>
        </p:blipFill>
        <p:spPr bwMode="auto">
          <a:xfrm>
            <a:off x="1214414" y="4071942"/>
            <a:ext cx="6929486" cy="27860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 autoUpdateAnimBg="0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57188" y="0"/>
            <a:ext cx="9501188" cy="105251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800" i="1" smtClean="0"/>
              <a:t>    4 Jūda Iskariots, kas vēlāk Viņu nodeva, sacīja: 5 "Kāpēc šī svaidāmā eļļa nav pārdota par trīs simti sudraba gabaliem un nauda nodota nabagiem?“ 6 Bet to viņš sacīja nevis tāpēc, ka viņam rūpēja nabagi, bet tāpēc, ka viņš bija zaglis un, maku turēdams, piesavinājās iemaksas.</a:t>
            </a:r>
            <a:endParaRPr lang="lv-LV" sz="2600" i="1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943100"/>
            <a:ext cx="6000750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/>
              <a:t>Jūdam nauda</a:t>
            </a:r>
            <a:r>
              <a:rPr lang="lv-LV" sz="2800"/>
              <a:t> bija </a:t>
            </a:r>
            <a:r>
              <a:rPr lang="lv-LV" sz="2800" b="1"/>
              <a:t>tuvu sirdij!</a:t>
            </a:r>
          </a:p>
          <a:p>
            <a:pPr>
              <a:buFontTx/>
              <a:buChar char="•"/>
            </a:pPr>
            <a:r>
              <a:rPr lang="lv-LV" sz="2800"/>
              <a:t>Viņš </a:t>
            </a:r>
            <a:r>
              <a:rPr lang="lv-LV" sz="2800" b="1"/>
              <a:t>zināja</a:t>
            </a:r>
            <a:r>
              <a:rPr lang="lv-LV" sz="2800"/>
              <a:t> </a:t>
            </a:r>
            <a:r>
              <a:rPr lang="lv-LV" sz="2800" b="1"/>
              <a:t>nosaukt</a:t>
            </a:r>
            <a:r>
              <a:rPr lang="lv-LV" sz="2800"/>
              <a:t> precīzu </a:t>
            </a:r>
            <a:r>
              <a:rPr lang="lv-LV" sz="2800" b="1"/>
              <a:t>summu</a:t>
            </a:r>
            <a:r>
              <a:rPr lang="lv-LV" sz="2800"/>
              <a:t> – 300 denāriji.</a:t>
            </a:r>
          </a:p>
          <a:p>
            <a:pPr>
              <a:buFontTx/>
              <a:buChar char="•"/>
            </a:pPr>
            <a:r>
              <a:rPr lang="lv-LV" sz="2800"/>
              <a:t>Droši vien bija </a:t>
            </a:r>
            <a:r>
              <a:rPr lang="lv-LV" sz="2800" b="1"/>
              <a:t>dārgākais</a:t>
            </a:r>
            <a:r>
              <a:rPr lang="lv-LV" sz="2800"/>
              <a:t>, kas viņām </a:t>
            </a:r>
            <a:r>
              <a:rPr lang="lv-LV" sz="2800" b="1"/>
              <a:t>piederēja</a:t>
            </a:r>
            <a:r>
              <a:rPr lang="lv-LV" sz="2800"/>
              <a:t> un viņš </a:t>
            </a:r>
            <a:r>
              <a:rPr lang="lv-LV" sz="2800" b="1"/>
              <a:t>cerēja</a:t>
            </a:r>
            <a:r>
              <a:rPr lang="lv-LV" sz="2800"/>
              <a:t>, ka kādu dienu tās to </a:t>
            </a:r>
            <a:r>
              <a:rPr lang="lv-LV" sz="2800" b="1"/>
              <a:t>noziedotu</a:t>
            </a:r>
            <a:r>
              <a:rPr lang="lv-LV" sz="2800"/>
              <a:t> </a:t>
            </a:r>
            <a:r>
              <a:rPr lang="lv-LV" sz="2800" b="1"/>
              <a:t>Jēzum</a:t>
            </a:r>
          </a:p>
          <a:p>
            <a:pPr>
              <a:buFontTx/>
              <a:buChar char="•"/>
            </a:pPr>
            <a:r>
              <a:rPr lang="lv-LV" sz="2800"/>
              <a:t>Tad </a:t>
            </a:r>
            <a:r>
              <a:rPr lang="lv-LV" sz="2800" b="1"/>
              <a:t>viņi</a:t>
            </a:r>
            <a:r>
              <a:rPr lang="lv-LV" sz="2800"/>
              <a:t> varētu </a:t>
            </a:r>
            <a:r>
              <a:rPr lang="lv-LV" sz="2800" b="1"/>
              <a:t>ziedot</a:t>
            </a:r>
            <a:r>
              <a:rPr lang="lv-LV" sz="2800"/>
              <a:t> </a:t>
            </a:r>
            <a:r>
              <a:rPr lang="lv-LV" sz="2800" b="1"/>
              <a:t>kādiem</a:t>
            </a:r>
            <a:r>
              <a:rPr lang="lv-LV" sz="2800"/>
              <a:t> </a:t>
            </a:r>
            <a:r>
              <a:rPr lang="lv-LV" sz="2800" b="1"/>
              <a:t>nabagiem</a:t>
            </a:r>
            <a:r>
              <a:rPr lang="lv-LV" sz="2800"/>
              <a:t> 1 </a:t>
            </a:r>
            <a:r>
              <a:rPr lang="lv-LV" sz="2800" b="1"/>
              <a:t>denāriju</a:t>
            </a:r>
            <a:r>
              <a:rPr lang="lv-LV" sz="2800"/>
              <a:t>, kādam 5 </a:t>
            </a:r>
            <a:r>
              <a:rPr lang="lv-LV" sz="2800" b="1"/>
              <a:t>denārijus</a:t>
            </a:r>
            <a:r>
              <a:rPr lang="lv-LV" sz="2800"/>
              <a:t> un arī viņa kabatai paliktu </a:t>
            </a:r>
          </a:p>
          <a:p>
            <a:pPr>
              <a:buFontTx/>
              <a:buChar char="•"/>
            </a:pPr>
            <a:r>
              <a:rPr lang="lv-LV" sz="2800"/>
              <a:t>Tāpēc viņš tagad ir tik </a:t>
            </a:r>
            <a:r>
              <a:rPr lang="lv-LV" sz="2800" b="1"/>
              <a:t>dusmīgs</a:t>
            </a:r>
            <a:r>
              <a:rPr lang="lv-LV" sz="2800"/>
              <a:t>, ka tāds </a:t>
            </a:r>
            <a:r>
              <a:rPr lang="lv-LV" sz="2800" b="1"/>
              <a:t>guvums</a:t>
            </a:r>
            <a:r>
              <a:rPr lang="lv-LV" sz="2800"/>
              <a:t> ir </a:t>
            </a:r>
            <a:r>
              <a:rPr lang="lv-LV" sz="2800" b="1"/>
              <a:t>aizgājis</a:t>
            </a:r>
            <a:r>
              <a:rPr lang="lv-LV" sz="2800"/>
              <a:t> gar </a:t>
            </a:r>
            <a:r>
              <a:rPr lang="lv-LV" sz="2800" b="1"/>
              <a:t>degunu</a:t>
            </a:r>
            <a:r>
              <a:rPr lang="lv-LV" sz="2800"/>
              <a:t> </a:t>
            </a: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25C9D9-EE50-4376-A409-B11E18E87ECB}" type="slidenum">
              <a:rPr lang="lv-LV" smtClean="0"/>
              <a:pPr/>
              <a:t>5</a:t>
            </a:fld>
            <a:endParaRPr lang="lv-LV" smtClean="0"/>
          </a:p>
        </p:txBody>
      </p:sp>
      <p:pic>
        <p:nvPicPr>
          <p:cNvPr id="7176" name="Picture 8" descr="http://www.urantiansojourn.com/wp-content/uploads/2008/04/judas-iscariot_w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2071678"/>
            <a:ext cx="3286116" cy="442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285750" y="0"/>
            <a:ext cx="9429750" cy="1557338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800" i="1" smtClean="0"/>
              <a:t>    7 Tad Jēzus sacīja: "Laid viņu, to viņa manai bēru dienai ir pataupījusi! 8 Jo nabagi vienmēr ir pie jums, bet Es neesmu vienumēr."</a:t>
            </a:r>
            <a:endParaRPr lang="lv-LV" sz="1800" i="1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071563"/>
            <a:ext cx="5286375" cy="569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 dirty="0"/>
              <a:t>Cilvēkiem</a:t>
            </a:r>
            <a:r>
              <a:rPr lang="lv-LV" sz="2800" dirty="0"/>
              <a:t> tas var </a:t>
            </a:r>
            <a:r>
              <a:rPr lang="lv-LV" sz="2800" b="1" dirty="0"/>
              <a:t>likties</a:t>
            </a:r>
            <a:r>
              <a:rPr lang="lv-LV" sz="2800" dirty="0"/>
              <a:t> par </a:t>
            </a:r>
            <a:r>
              <a:rPr lang="lv-LV" sz="2800" b="1" dirty="0"/>
              <a:t>daudz</a:t>
            </a:r>
            <a:r>
              <a:rPr lang="lv-LV" sz="2800" dirty="0"/>
              <a:t>, bet </a:t>
            </a:r>
            <a:r>
              <a:rPr lang="lv-LV" sz="2800" b="1" dirty="0"/>
              <a:t>Jēzus</a:t>
            </a:r>
            <a:r>
              <a:rPr lang="lv-LV" sz="2800" dirty="0"/>
              <a:t> pieņem šo </a:t>
            </a:r>
            <a:r>
              <a:rPr lang="lv-LV" sz="2800" b="1" dirty="0"/>
              <a:t>mīlestību</a:t>
            </a:r>
            <a:r>
              <a:rPr lang="lv-LV" sz="2800" dirty="0"/>
              <a:t>, pat ja tā </a:t>
            </a:r>
            <a:r>
              <a:rPr lang="lv-LV" sz="2800" b="1" dirty="0"/>
              <a:t>pārējos</a:t>
            </a:r>
            <a:r>
              <a:rPr lang="lv-LV" sz="2800" dirty="0"/>
              <a:t> </a:t>
            </a:r>
            <a:r>
              <a:rPr lang="lv-LV" sz="2800" b="1" dirty="0" smtClean="0"/>
              <a:t>apkauno</a:t>
            </a:r>
            <a:r>
              <a:rPr lang="lv-LV" sz="2800" dirty="0" smtClean="0"/>
              <a:t>.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/>
              <a:t>Viena </a:t>
            </a:r>
            <a:r>
              <a:rPr lang="lv-LV" sz="2800" b="1" dirty="0"/>
              <a:t>sirds</a:t>
            </a:r>
            <a:r>
              <a:rPr lang="lv-LV" sz="2800" dirty="0"/>
              <a:t>, kas </a:t>
            </a:r>
            <a:r>
              <a:rPr lang="lv-LV" sz="2800" b="1" dirty="0"/>
              <a:t>grēkus nožēlojusi</a:t>
            </a:r>
            <a:r>
              <a:rPr lang="lv-LV" sz="2800" dirty="0"/>
              <a:t>, ir </a:t>
            </a:r>
            <a:r>
              <a:rPr lang="lv-LV" sz="2800" b="1" dirty="0"/>
              <a:t>tā vērta!</a:t>
            </a:r>
            <a:r>
              <a:rPr lang="lv-LV" sz="2800" dirty="0"/>
              <a:t> </a:t>
            </a:r>
            <a:endParaRPr lang="lv-LV" sz="2800" b="1" dirty="0"/>
          </a:p>
          <a:p>
            <a:pPr>
              <a:buFontTx/>
              <a:buChar char="•"/>
            </a:pPr>
            <a:r>
              <a:rPr lang="lv-LV" sz="2800" b="1" dirty="0"/>
              <a:t>Marija</a:t>
            </a:r>
            <a:r>
              <a:rPr lang="lv-LV" sz="2800" dirty="0"/>
              <a:t> ar savu </a:t>
            </a:r>
            <a:r>
              <a:rPr lang="lv-LV" sz="2800" b="1" dirty="0"/>
              <a:t>rīcību</a:t>
            </a:r>
            <a:r>
              <a:rPr lang="lv-LV" sz="2800" dirty="0"/>
              <a:t> savu </a:t>
            </a:r>
            <a:r>
              <a:rPr lang="lv-LV" sz="2800" b="1" dirty="0"/>
              <a:t>vārdu</a:t>
            </a:r>
            <a:r>
              <a:rPr lang="lv-LV" sz="2800" dirty="0"/>
              <a:t> ir </a:t>
            </a:r>
            <a:r>
              <a:rPr lang="lv-LV" sz="2800" b="1" dirty="0"/>
              <a:t>ierakstījusi</a:t>
            </a:r>
            <a:r>
              <a:rPr lang="lv-LV" sz="2800" dirty="0"/>
              <a:t> </a:t>
            </a:r>
            <a:r>
              <a:rPr lang="lv-LV" sz="2800" b="1" dirty="0"/>
              <a:t>Bībelē</a:t>
            </a:r>
            <a:r>
              <a:rPr lang="lv-LV" sz="2800" dirty="0"/>
              <a:t>!</a:t>
            </a:r>
          </a:p>
          <a:p>
            <a:pPr>
              <a:buFontTx/>
              <a:buChar char="•"/>
            </a:pPr>
            <a:r>
              <a:rPr lang="lv-LV" sz="2800" b="1" dirty="0"/>
              <a:t>Marija</a:t>
            </a:r>
            <a:r>
              <a:rPr lang="lv-LV" sz="2800" dirty="0"/>
              <a:t> bija </a:t>
            </a:r>
            <a:r>
              <a:rPr lang="lv-LV" sz="2800" b="1" dirty="0"/>
              <a:t>saredzējusi</a:t>
            </a:r>
            <a:r>
              <a:rPr lang="lv-LV" sz="2800" dirty="0"/>
              <a:t> savu </a:t>
            </a:r>
            <a:r>
              <a:rPr lang="lv-LV" sz="2800" b="1" dirty="0"/>
              <a:t>grēku</a:t>
            </a:r>
            <a:r>
              <a:rPr lang="lv-LV" sz="2800" dirty="0"/>
              <a:t> un to Dieva priekšā </a:t>
            </a:r>
            <a:r>
              <a:rPr lang="lv-LV" sz="2800" b="1" dirty="0"/>
              <a:t>izsūdzējusi</a:t>
            </a:r>
            <a:r>
              <a:rPr lang="lv-LV" sz="2800" dirty="0"/>
              <a:t> un no </a:t>
            </a:r>
            <a:r>
              <a:rPr lang="lv-LV" sz="2800" b="1" dirty="0"/>
              <a:t>viņas</a:t>
            </a:r>
            <a:r>
              <a:rPr lang="lv-LV" sz="2800" dirty="0"/>
              <a:t> </a:t>
            </a:r>
            <a:r>
              <a:rPr lang="lv-LV" sz="2800" b="1" dirty="0"/>
              <a:t>ticības</a:t>
            </a:r>
            <a:r>
              <a:rPr lang="lv-LV" sz="2800" dirty="0"/>
              <a:t> bija </a:t>
            </a:r>
            <a:r>
              <a:rPr lang="lv-LV" sz="2800" b="1" dirty="0"/>
              <a:t>izaudzis</a:t>
            </a:r>
            <a:r>
              <a:rPr lang="lv-LV" sz="2800" dirty="0"/>
              <a:t> šis </a:t>
            </a:r>
            <a:r>
              <a:rPr lang="lv-LV" sz="2800" b="1" dirty="0"/>
              <a:t>mīlestības</a:t>
            </a:r>
            <a:r>
              <a:rPr lang="lv-LV" sz="2800" dirty="0"/>
              <a:t> kalpošanas </a:t>
            </a:r>
            <a:r>
              <a:rPr lang="lv-LV" sz="2800" b="1" dirty="0"/>
              <a:t>auglis</a:t>
            </a:r>
            <a:r>
              <a:rPr lang="lv-LV" sz="2800" dirty="0"/>
              <a:t>.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D27065B-9442-4C18-9B8A-0B0153B4446C}" type="slidenum">
              <a:rPr lang="lv-LV" smtClean="0"/>
              <a:pPr/>
              <a:t>6</a:t>
            </a:fld>
            <a:endParaRPr lang="lv-LV" smtClean="0"/>
          </a:p>
        </p:txBody>
      </p:sp>
      <p:pic>
        <p:nvPicPr>
          <p:cNvPr id="5" name="Picture 6" descr="http://barnhardt.biz/blogimages/anoint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0" y="1142984"/>
            <a:ext cx="4000500" cy="50196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285750" y="0"/>
            <a:ext cx="9429750" cy="1557338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800" i="1" smtClean="0"/>
              <a:t>    7 Tad Jēzus sacīja: "Laid viņu, to viņa manai bēru dienai ir pataupījusi! 8 Jo nabagi vienmēr ir pie jums, bet Es neesmu vienumēr."</a:t>
            </a:r>
            <a:endParaRPr lang="lv-LV" sz="1800" i="1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876300"/>
            <a:ext cx="5357813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/>
              <a:t>Marija </a:t>
            </a:r>
            <a:r>
              <a:rPr lang="lv-LV" sz="2800"/>
              <a:t>pati to </a:t>
            </a:r>
            <a:r>
              <a:rPr lang="lv-LV" sz="2800" b="1"/>
              <a:t>nemaz</a:t>
            </a:r>
            <a:r>
              <a:rPr lang="lv-LV" sz="2800"/>
              <a:t> </a:t>
            </a:r>
            <a:r>
              <a:rPr lang="lv-LV" sz="2800" b="1"/>
              <a:t>neapzinoties</a:t>
            </a:r>
            <a:r>
              <a:rPr lang="lv-LV" sz="2800"/>
              <a:t> ir </a:t>
            </a:r>
            <a:r>
              <a:rPr lang="lv-LV" sz="2800" b="1"/>
              <a:t>svaidījusi</a:t>
            </a:r>
            <a:r>
              <a:rPr lang="lv-LV" sz="2800"/>
              <a:t> Jēzu bēru </a:t>
            </a:r>
            <a:r>
              <a:rPr lang="lv-LV" sz="2800" b="1"/>
              <a:t>dienai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/>
              <a:t>Līdz </a:t>
            </a:r>
            <a:r>
              <a:rPr lang="lv-LV" sz="2800" b="1"/>
              <a:t>Jēzus</a:t>
            </a:r>
            <a:r>
              <a:rPr lang="lv-LV" sz="2800"/>
              <a:t> krusta </a:t>
            </a:r>
            <a:r>
              <a:rPr lang="lv-LV" sz="2800" b="1"/>
              <a:t>nāvei</a:t>
            </a:r>
            <a:r>
              <a:rPr lang="lv-LV" sz="2800"/>
              <a:t> </a:t>
            </a:r>
            <a:r>
              <a:rPr lang="lv-LV" sz="2800" b="1"/>
              <a:t>palikušas</a:t>
            </a:r>
            <a:r>
              <a:rPr lang="lv-LV" sz="2800"/>
              <a:t> vairs tikai </a:t>
            </a:r>
            <a:r>
              <a:rPr lang="lv-LV" sz="2800" b="1"/>
              <a:t>6 dienas</a:t>
            </a:r>
            <a:r>
              <a:rPr lang="lv-LV" sz="2800"/>
              <a:t>, </a:t>
            </a:r>
            <a:r>
              <a:rPr lang="lv-LV" sz="2800" b="1"/>
              <a:t>Jēzus nebaidās </a:t>
            </a:r>
            <a:r>
              <a:rPr lang="lv-LV" sz="2800"/>
              <a:t>par to </a:t>
            </a:r>
            <a:r>
              <a:rPr lang="lv-LV" sz="2800" b="1"/>
              <a:t>runāt</a:t>
            </a:r>
            <a:r>
              <a:rPr lang="lv-LV" sz="2800"/>
              <a:t>, jo </a:t>
            </a:r>
            <a:r>
              <a:rPr lang="lv-LV" sz="2800" b="1"/>
              <a:t>Viņš zina</a:t>
            </a:r>
            <a:r>
              <a:rPr lang="lv-LV" sz="2800"/>
              <a:t>, ka tas ir </a:t>
            </a:r>
            <a:r>
              <a:rPr lang="lv-LV" sz="2800" b="1"/>
              <a:t>ticības</a:t>
            </a:r>
            <a:r>
              <a:rPr lang="lv-LV" sz="2800"/>
              <a:t> </a:t>
            </a:r>
            <a:r>
              <a:rPr lang="lv-LV" sz="2800" b="1"/>
              <a:t>centrs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 b="1"/>
              <a:t>Jēzus</a:t>
            </a:r>
            <a:r>
              <a:rPr lang="lv-LV" sz="2800"/>
              <a:t> norāda </a:t>
            </a:r>
            <a:r>
              <a:rPr lang="lv-LV" sz="2800" b="1"/>
              <a:t>Jūdam</a:t>
            </a:r>
            <a:r>
              <a:rPr lang="lv-LV" sz="2800"/>
              <a:t>, ka ir kāda </a:t>
            </a:r>
            <a:r>
              <a:rPr lang="lv-LV" sz="2800" b="1"/>
              <a:t>svarīgāka lieta </a:t>
            </a:r>
            <a:r>
              <a:rPr lang="lv-LV" sz="2800"/>
              <a:t>par </a:t>
            </a:r>
            <a:r>
              <a:rPr lang="lv-LV" sz="2800" b="1"/>
              <a:t>nabagiem</a:t>
            </a:r>
            <a:r>
              <a:rPr lang="lv-LV" sz="2800"/>
              <a:t>, kurai ir </a:t>
            </a:r>
            <a:r>
              <a:rPr lang="lv-LV" sz="2800" b="1"/>
              <a:t>vērts</a:t>
            </a:r>
            <a:r>
              <a:rPr lang="lv-LV" sz="2800"/>
              <a:t> </a:t>
            </a:r>
            <a:r>
              <a:rPr lang="lv-LV" sz="2800" b="1"/>
              <a:t>vairāk</a:t>
            </a:r>
            <a:r>
              <a:rPr lang="lv-LV" sz="2800"/>
              <a:t> naudas </a:t>
            </a:r>
            <a:r>
              <a:rPr lang="lv-LV" sz="2800" b="1"/>
              <a:t>tērēt</a:t>
            </a:r>
            <a:r>
              <a:rPr lang="lv-LV" sz="2800"/>
              <a:t> – </a:t>
            </a:r>
            <a:r>
              <a:rPr lang="lv-LV" sz="2800" b="1"/>
              <a:t>evaņģēlija</a:t>
            </a:r>
            <a:r>
              <a:rPr lang="lv-LV" sz="2800"/>
              <a:t> </a:t>
            </a:r>
            <a:r>
              <a:rPr lang="lv-LV" sz="2800" b="1"/>
              <a:t>sludināšanai</a:t>
            </a:r>
            <a:r>
              <a:rPr lang="lv-LV" sz="2800"/>
              <a:t>, jo </a:t>
            </a:r>
            <a:r>
              <a:rPr lang="lv-LV" sz="2800" b="1"/>
              <a:t>no tās nāk ticība</a:t>
            </a:r>
            <a:r>
              <a:rPr lang="lv-LV" sz="2800"/>
              <a:t> un </a:t>
            </a:r>
            <a:r>
              <a:rPr lang="lv-LV" sz="2800" b="1"/>
              <a:t>mūžīgā dzīvība!</a:t>
            </a:r>
            <a:endParaRPr lang="lv-LV" sz="280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C56BEC4-E399-4CDA-841C-A518FE9C425D}" type="slidenum">
              <a:rPr lang="lv-LV" smtClean="0"/>
              <a:pPr/>
              <a:t>7</a:t>
            </a:fld>
            <a:endParaRPr lang="lv-LV" smtClean="0"/>
          </a:p>
        </p:txBody>
      </p:sp>
      <p:pic>
        <p:nvPicPr>
          <p:cNvPr id="5" name="Picture 6" descr="http://barnhardt.biz/blogimages/anoint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0" y="1142984"/>
            <a:ext cx="4000500" cy="50196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Noslēgums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14375"/>
            <a:ext cx="5143500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/>
              <a:t>Sirds stāvoklis </a:t>
            </a:r>
            <a:r>
              <a:rPr lang="lv-LV" sz="2800"/>
              <a:t>un </a:t>
            </a:r>
            <a:r>
              <a:rPr lang="lv-LV" sz="2800" b="1"/>
              <a:t>darbi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 b="1"/>
              <a:t>Jūda</a:t>
            </a:r>
            <a:r>
              <a:rPr lang="lv-LV" sz="2800"/>
              <a:t> teiktais var </a:t>
            </a:r>
            <a:r>
              <a:rPr lang="lv-LV" sz="2800" b="1"/>
              <a:t>likties</a:t>
            </a:r>
            <a:r>
              <a:rPr lang="lv-LV" sz="2800"/>
              <a:t> ļoti </a:t>
            </a:r>
            <a:r>
              <a:rPr lang="lv-LV" sz="2800" b="1"/>
              <a:t>dievbijīgs</a:t>
            </a:r>
            <a:r>
              <a:rPr lang="lv-LV" sz="2800"/>
              <a:t>, bet </a:t>
            </a:r>
            <a:r>
              <a:rPr lang="lv-LV" sz="2800" b="1"/>
              <a:t>sirds atklāj</a:t>
            </a:r>
            <a:r>
              <a:rPr lang="lv-LV" sz="2800"/>
              <a:t>, ka viņš ir </a:t>
            </a:r>
            <a:r>
              <a:rPr lang="lv-LV" sz="2800" b="1"/>
              <a:t>zaglis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/>
              <a:t>Savukārt </a:t>
            </a:r>
            <a:r>
              <a:rPr lang="lv-LV" sz="2800" b="1"/>
              <a:t>Marija</a:t>
            </a:r>
            <a:r>
              <a:rPr lang="lv-LV" sz="2800"/>
              <a:t>, bijusī </a:t>
            </a:r>
            <a:r>
              <a:rPr lang="lv-LV" sz="2800" b="1"/>
              <a:t>prostitūta</a:t>
            </a:r>
            <a:r>
              <a:rPr lang="lv-LV" sz="2800"/>
              <a:t>, ar gandrīz vai </a:t>
            </a:r>
            <a:r>
              <a:rPr lang="lv-LV" sz="2800" b="1"/>
              <a:t>nepiedienīgu</a:t>
            </a:r>
            <a:r>
              <a:rPr lang="lv-LV" sz="2800"/>
              <a:t> </a:t>
            </a:r>
            <a:r>
              <a:rPr lang="lv-LV" sz="2800" b="1"/>
              <a:t>rīcību</a:t>
            </a:r>
            <a:r>
              <a:rPr lang="lv-LV" sz="2800"/>
              <a:t> atklāj savas </a:t>
            </a:r>
            <a:r>
              <a:rPr lang="lv-LV" sz="2800" b="1"/>
              <a:t>sirds</a:t>
            </a:r>
            <a:r>
              <a:rPr lang="lv-LV" sz="2800"/>
              <a:t> </a:t>
            </a:r>
            <a:r>
              <a:rPr lang="lv-LV" sz="2800" b="1"/>
              <a:t>mīlestību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 b="1"/>
              <a:t>Jūda</a:t>
            </a:r>
            <a:r>
              <a:rPr lang="lv-LV" sz="2800"/>
              <a:t> </a:t>
            </a:r>
            <a:r>
              <a:rPr lang="lv-LV" sz="2800" b="1"/>
              <a:t>meklēja</a:t>
            </a:r>
            <a:r>
              <a:rPr lang="lv-LV" sz="2800"/>
              <a:t> kā no visām </a:t>
            </a:r>
            <a:r>
              <a:rPr lang="lv-LV" sz="2800" b="1"/>
              <a:t>lietām</a:t>
            </a:r>
            <a:r>
              <a:rPr lang="lv-LV" sz="2800"/>
              <a:t> dabūt kaut ko </a:t>
            </a:r>
            <a:r>
              <a:rPr lang="lv-LV" sz="2800" b="1"/>
              <a:t>sev</a:t>
            </a:r>
            <a:r>
              <a:rPr lang="lv-LV" sz="2800"/>
              <a:t>!</a:t>
            </a:r>
          </a:p>
          <a:p>
            <a:pPr>
              <a:buFontTx/>
              <a:buChar char="•"/>
            </a:pPr>
            <a:r>
              <a:rPr lang="lv-LV" sz="2800" b="1"/>
              <a:t>Marijai</a:t>
            </a:r>
            <a:r>
              <a:rPr lang="lv-LV" sz="2800"/>
              <a:t> Dievam </a:t>
            </a:r>
            <a:r>
              <a:rPr lang="lv-LV" sz="2800" b="1"/>
              <a:t>nebija</a:t>
            </a:r>
            <a:r>
              <a:rPr lang="lv-LV" sz="2800"/>
              <a:t> </a:t>
            </a:r>
            <a:r>
              <a:rPr lang="lv-LV" sz="2800" b="1"/>
              <a:t>žēl</a:t>
            </a:r>
            <a:r>
              <a:rPr lang="lv-LV" sz="2800"/>
              <a:t> </a:t>
            </a:r>
            <a:r>
              <a:rPr lang="lv-LV" sz="2800" b="1"/>
              <a:t>visdārgākā</a:t>
            </a:r>
            <a:r>
              <a:rPr lang="lv-LV" sz="2800"/>
              <a:t>!</a:t>
            </a:r>
          </a:p>
          <a:p>
            <a:pPr>
              <a:buFontTx/>
              <a:buChar char="•"/>
            </a:pPr>
            <a:r>
              <a:rPr lang="lv-LV" sz="2800"/>
              <a:t>Ja </a:t>
            </a:r>
            <a:r>
              <a:rPr lang="lv-LV" sz="2800" b="1"/>
              <a:t>cilvēkus</a:t>
            </a:r>
            <a:r>
              <a:rPr lang="lv-LV" sz="2800"/>
              <a:t> var </a:t>
            </a:r>
            <a:r>
              <a:rPr lang="lv-LV" sz="2800" b="1"/>
              <a:t>apmānīt</a:t>
            </a:r>
            <a:r>
              <a:rPr lang="lv-LV" sz="2800"/>
              <a:t>, tad </a:t>
            </a:r>
            <a:r>
              <a:rPr lang="lv-LV" sz="2800" b="1"/>
              <a:t>Dievu nē</a:t>
            </a:r>
            <a:r>
              <a:rPr lang="lv-LV" sz="2800"/>
              <a:t>, </a:t>
            </a:r>
            <a:r>
              <a:rPr lang="lv-LV" sz="2800" b="1"/>
              <a:t>Dievs redz sirdi!</a:t>
            </a:r>
            <a:r>
              <a:rPr lang="lv-LV" sz="2800"/>
              <a:t> 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D68C842-97D8-4F61-A7C1-346C8002AE18}" type="slidenum">
              <a:rPr lang="lv-LV" smtClean="0"/>
              <a:pPr/>
              <a:t>8</a:t>
            </a:fld>
            <a:endParaRPr lang="lv-LV" smtClean="0"/>
          </a:p>
        </p:txBody>
      </p:sp>
      <p:pic>
        <p:nvPicPr>
          <p:cNvPr id="11270" name="Picture 6" descr="http://4.bp.blogspot.com/_kEFTmMk3e5c/S7vq1X2VC5I/AAAAAAAAB3Y/WrGVfmqj0ic/s1600/St_Mary_Magdalene_washing_Jesus_Feet.jpg"/>
          <p:cNvPicPr>
            <a:picLocks noChangeAspect="1" noChangeArrowheads="1"/>
          </p:cNvPicPr>
          <p:nvPr/>
        </p:nvPicPr>
        <p:blipFill>
          <a:blip r:embed="rId2"/>
          <a:srcRect t="18323"/>
          <a:stretch>
            <a:fillRect/>
          </a:stretch>
        </p:blipFill>
        <p:spPr bwMode="auto">
          <a:xfrm>
            <a:off x="5000628" y="714356"/>
            <a:ext cx="4143372" cy="53482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  <p:bldP spid="7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5F7A5BC-0B7F-4865-A56E-016D04A8EF68}" type="slidenum">
              <a:rPr lang="lv-LV" smtClean="0"/>
              <a:pPr/>
              <a:t>9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891</TotalTime>
  <Words>746</Words>
  <Application>Microsoft Office PowerPoint</Application>
  <PresentationFormat>On-screen Show (4:3)</PresentationFormat>
  <Paragraphs>49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Verdana</vt:lpstr>
      <vt:lpstr>Wingdings</vt:lpstr>
      <vt:lpstr>Default Design</vt:lpstr>
      <vt:lpstr>Jņ.12:1-8 Marija un Jūda Iskariots </vt:lpstr>
      <vt:lpstr>Jņ.12:1-8 Marija un Jūda Iskariots </vt:lpstr>
      <vt:lpstr>Slide 3</vt:lpstr>
      <vt:lpstr>Slide 4</vt:lpstr>
      <vt:lpstr>Slide 5</vt:lpstr>
      <vt:lpstr>Slide 6</vt:lpstr>
      <vt:lpstr>Slide 7</vt:lpstr>
      <vt:lpstr>Noslēgums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Lk.17:11-19  “Desmit spitālīgie”</dc:title>
  <dc:creator>RobertsO</dc:creator>
  <cp:lastModifiedBy>Ro Oto</cp:lastModifiedBy>
  <cp:revision>81</cp:revision>
  <dcterms:created xsi:type="dcterms:W3CDTF">2010-10-07T14:46:11Z</dcterms:created>
  <dcterms:modified xsi:type="dcterms:W3CDTF">2019-04-06T12:50:20Z</dcterms:modified>
</cp:coreProperties>
</file>