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82" r:id="rId2"/>
    <p:sldId id="281" r:id="rId3"/>
    <p:sldId id="283" r:id="rId4"/>
    <p:sldId id="284" r:id="rId5"/>
    <p:sldId id="285" r:id="rId6"/>
    <p:sldId id="286" r:id="rId7"/>
    <p:sldId id="287" r:id="rId8"/>
    <p:sldId id="279" r:id="rId9"/>
    <p:sldId id="272" r:id="rId10"/>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p:scale>
          <a:sx n="50" d="100"/>
          <a:sy n="50" d="100"/>
        </p:scale>
        <p:origin x="-1736" y="-4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itchFamily="34" charset="0"/>
              </a:defRPr>
            </a:lvl1pPr>
          </a:lstStyle>
          <a:p>
            <a:pPr>
              <a:defRPr/>
            </a:pPr>
            <a:fld id="{5AAAC29C-F085-4612-B146-4891668B881D}" type="datetimeFigureOut">
              <a:rPr lang="en-US"/>
              <a:pPr>
                <a:defRPr/>
              </a:pPr>
              <a:t>6/29/2019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itchFamily="34" charset="0"/>
              </a:defRPr>
            </a:lvl1pPr>
          </a:lstStyle>
          <a:p>
            <a:pPr>
              <a:defRPr/>
            </a:pPr>
            <a:fld id="{B5C8C4BC-76F7-4C67-888A-93B2D811F79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B0DDCF2-FAF4-4423-A004-0E64675351AF}"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BA0E3C5-9AA5-46F2-9807-5067AB0ED404}"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B05473E-761D-4D7D-83AB-6520542F5E85}"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8D6B855-AAE0-4D8A-9008-1F8D6591907D}"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16E9FDD-0069-4AA3-B745-3D82CCDED15D}"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3BD4918-AB94-4365-8F5B-0F82DED59D8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109060C-28D8-4B18-B199-E5C6B76803C6}"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43466BE-D438-4975-BE85-3C4773D9AD3E}"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DCD84D26-27DF-401E-9987-29067E6274AE}"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19E047B-2EF5-457C-BB00-9335C53D91B4}"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ACB93BC-16AA-4B65-B74A-F51FD61EFED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5944CE95-0A4B-4C04-AB02-AE7FEAA148D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7800" y="0"/>
            <a:ext cx="8894763" cy="1071563"/>
          </a:xfrm>
        </p:spPr>
        <p:txBody>
          <a:bodyPr/>
          <a:lstStyle/>
          <a:p>
            <a:pPr eaLnBrk="1" hangingPunct="1"/>
            <a:r>
              <a:rPr lang="lv-LV" sz="4000" b="1" smtClean="0"/>
              <a:t>Lk.9:51-62 Dieva darbinieki </a:t>
            </a:r>
            <a:endParaRPr lang="lv-LV" sz="4000" smtClean="0"/>
          </a:p>
        </p:txBody>
      </p:sp>
      <p:pic>
        <p:nvPicPr>
          <p:cNvPr id="3075" name="Picture 3" descr="DOVE019"/>
          <p:cNvPicPr>
            <a:picLocks noChangeAspect="1" noChangeArrowheads="1"/>
          </p:cNvPicPr>
          <p:nvPr/>
        </p:nvPicPr>
        <p:blipFill>
          <a:blip r:embed="rId2"/>
          <a:srcRect/>
          <a:stretch>
            <a:fillRect/>
          </a:stretch>
        </p:blipFill>
        <p:spPr bwMode="auto">
          <a:xfrm>
            <a:off x="179388" y="730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30.jūn.2019.</a:t>
            </a:r>
            <a:endParaRPr lang="lv-LV" sz="2000" dirty="0"/>
          </a:p>
        </p:txBody>
      </p:sp>
      <p:sp>
        <p:nvSpPr>
          <p:cNvPr id="3077"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3078" name="Slide Number Placeholder 5"/>
          <p:cNvSpPr>
            <a:spLocks noGrp="1"/>
          </p:cNvSpPr>
          <p:nvPr>
            <p:ph type="sldNum" sz="quarter" idx="12"/>
          </p:nvPr>
        </p:nvSpPr>
        <p:spPr>
          <a:noFill/>
        </p:spPr>
        <p:txBody>
          <a:bodyPr/>
          <a:lstStyle/>
          <a:p>
            <a:fld id="{3B4898A4-0E1D-49B8-8C38-188EA95BBB5B}" type="slidenum">
              <a:rPr lang="lv-LV" smtClean="0"/>
              <a:pPr/>
              <a:t>1</a:t>
            </a:fld>
            <a:endParaRPr lang="lv-LV" smtClean="0"/>
          </a:p>
        </p:txBody>
      </p:sp>
      <p:pic>
        <p:nvPicPr>
          <p:cNvPr id="3080" name="Picture 8" descr="http://newlife.id.au/wp-content/uploads/Jesus-disciples.jpg"/>
          <p:cNvPicPr>
            <a:picLocks noChangeAspect="1" noChangeArrowheads="1"/>
          </p:cNvPicPr>
          <p:nvPr/>
        </p:nvPicPr>
        <p:blipFill>
          <a:blip r:embed="rId3"/>
          <a:srcRect/>
          <a:stretch>
            <a:fillRect/>
          </a:stretch>
        </p:blipFill>
        <p:spPr bwMode="auto">
          <a:xfrm>
            <a:off x="-1" y="1357298"/>
            <a:ext cx="9110847" cy="478634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100013"/>
            <a:ext cx="8964612" cy="1071563"/>
          </a:xfrm>
        </p:spPr>
        <p:txBody>
          <a:bodyPr/>
          <a:lstStyle/>
          <a:p>
            <a:pPr eaLnBrk="1" hangingPunct="1"/>
            <a:r>
              <a:rPr lang="lv-LV" sz="4000" b="1" smtClean="0"/>
              <a:t>Lk.9:51-62 Dieva darbinieki </a:t>
            </a:r>
            <a:endParaRPr lang="lv-LV" sz="4000" smtClean="0"/>
          </a:p>
        </p:txBody>
      </p:sp>
      <p:pic>
        <p:nvPicPr>
          <p:cNvPr id="2051"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2052" name="Slide Number Placeholder 5"/>
          <p:cNvSpPr>
            <a:spLocks noGrp="1"/>
          </p:cNvSpPr>
          <p:nvPr>
            <p:ph type="sldNum" sz="quarter" idx="12"/>
          </p:nvPr>
        </p:nvSpPr>
        <p:spPr>
          <a:noFill/>
        </p:spPr>
        <p:txBody>
          <a:bodyPr/>
          <a:lstStyle/>
          <a:p>
            <a:fld id="{E1C548C1-069D-4321-82C2-8C16E7DE0F69}" type="slidenum">
              <a:rPr lang="lv-LV" smtClean="0"/>
              <a:pPr/>
              <a:t>2</a:t>
            </a:fld>
            <a:endParaRPr lang="lv-LV" smtClean="0"/>
          </a:p>
        </p:txBody>
      </p:sp>
      <p:sp>
        <p:nvSpPr>
          <p:cNvPr id="2053" name="Rectangle 6"/>
          <p:cNvSpPr>
            <a:spLocks noChangeArrowheads="1"/>
          </p:cNvSpPr>
          <p:nvPr/>
        </p:nvSpPr>
        <p:spPr bwMode="auto">
          <a:xfrm>
            <a:off x="0" y="692150"/>
            <a:ext cx="9144000" cy="5908675"/>
          </a:xfrm>
          <a:prstGeom prst="rect">
            <a:avLst/>
          </a:prstGeom>
          <a:noFill/>
          <a:ln w="9525">
            <a:noFill/>
            <a:miter lim="800000"/>
            <a:headEnd/>
            <a:tailEnd/>
          </a:ln>
        </p:spPr>
        <p:txBody>
          <a:bodyPr>
            <a:spAutoFit/>
          </a:bodyPr>
          <a:lstStyle/>
          <a:p>
            <a:pPr algn="just"/>
            <a:r>
              <a:rPr lang="lv-LV" sz="2100"/>
              <a:t>51 Un, kad nu laiks bija pienācis, ka Viņam vajadzēja tapt paaugstinātam, tad Viņš grieza savu vaigu, lai ietu uz Jeruzālemi. 52 Un Viņš nosūtīja Sev priekšā vēstnešus. Un iedami tie nonāca kādā samariešu ciemā, lai Viņam apgādātu vietu, kur nomesties. 53 Un tie Viņu neuzņēma, tāpēc ka Viņš bija ceļā uz Jeruzālemi. 54 Kad Viņa mācekļi Jēkabs un Jānis to redzēja, tie sacīja: "Kungs, ja Tu gribi, mēs sacīsim, lai uguns nāk no debesīm un tos sadedzina.“ 55 Bet Viņš apgriezdamies tos aprāja un sacīja: "Vai jūs nezināt, kādam garam jūs piederat? 56 Jo Cilvēka Dēls nav nācis cilvēku dvēseles nomaitāt, bet pestīt." Un tie gāja uz citu ciemu. 57 Un, tiem aizejot, viens uz ceļa Viņam sacīja: "Es Tev iešu līdzi, lai kurp Tu ietu.“ 58 Bet Jēzus uz viņu sacīja: "Lapsām ir alas un putniem apakš debess ligzdas, bet Cilvēka Dēlam nav kur nolikt Savu galvu.“ 59 Un uz kādu citu Viņš sacīja: "Nāc Man līdzi!" Bet tas sacīja: "Atļauj man papriekš noiet un apglabāt savu tēvu.“ 60 Bet Jēzus uz to sacīja: "Ļauj miroņiem apglabāt savus miroņus, bet tu ej un sludini Dieva valstību!“ 61 Un atkal kāds cits teica: "Kungs, es Tev iešu līdzi, bet atļauj man papriekš atvadīties no tiem, kas ir manā mājā.“ 62 Bet Jēzus uz to sacīja: "Neviens, kas savu roku liek pie arkla un skatās atpakaļ, neder Dieva valstībai."</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52 Un Viņš nosūtīja Sev priekšā vēstnešus. Un iedami tie nonāca kādā samariešu ciemā, lai Viņam apgādātu vietu, kur nomesties. 53 Un tie Viņu neuzņēma, tāpēc ka Viņš bija ceļā uz Jeruzālemi. 54 Kad Viņa mācekļi Jēkabs un Jānis to redzēja, tie sacīja: "Kungs, ja Tu gribi, mēs sacīsim, lai uguns nāk no debesīm un tos sadedzina.“</a:t>
            </a:r>
          </a:p>
        </p:txBody>
      </p:sp>
      <p:sp>
        <p:nvSpPr>
          <p:cNvPr id="7" name="Rectangle 6"/>
          <p:cNvSpPr>
            <a:spLocks noChangeArrowheads="1"/>
          </p:cNvSpPr>
          <p:nvPr/>
        </p:nvSpPr>
        <p:spPr bwMode="auto">
          <a:xfrm>
            <a:off x="0" y="2714625"/>
            <a:ext cx="6000750" cy="3970338"/>
          </a:xfrm>
          <a:prstGeom prst="rect">
            <a:avLst/>
          </a:prstGeom>
          <a:noFill/>
          <a:ln w="9525">
            <a:noFill/>
            <a:miter lim="800000"/>
            <a:headEnd/>
            <a:tailEnd/>
          </a:ln>
        </p:spPr>
        <p:txBody>
          <a:bodyPr>
            <a:spAutoFit/>
          </a:bodyPr>
          <a:lstStyle/>
          <a:p>
            <a:pPr>
              <a:buFontTx/>
              <a:buChar char="•"/>
            </a:pPr>
            <a:r>
              <a:rPr lang="lv-LV" sz="2800" b="1"/>
              <a:t>Jēzu</a:t>
            </a:r>
            <a:r>
              <a:rPr lang="lv-LV" sz="2800"/>
              <a:t> kādā ciemā </a:t>
            </a:r>
            <a:r>
              <a:rPr lang="lv-LV" sz="2800" b="1"/>
              <a:t>neuzņem</a:t>
            </a:r>
          </a:p>
          <a:p>
            <a:pPr>
              <a:buFontTx/>
              <a:buChar char="•"/>
            </a:pPr>
            <a:r>
              <a:rPr lang="lv-LV" sz="2800"/>
              <a:t>Kāda ir </a:t>
            </a:r>
            <a:r>
              <a:rPr lang="lv-LV" sz="2800" b="1"/>
              <a:t>mācekļu reakcija</a:t>
            </a:r>
            <a:r>
              <a:rPr lang="lv-LV" sz="2800"/>
              <a:t>?</a:t>
            </a:r>
          </a:p>
          <a:p>
            <a:pPr>
              <a:buFontTx/>
              <a:buChar char="•"/>
            </a:pPr>
            <a:r>
              <a:rPr lang="lv-LV" sz="2800"/>
              <a:t>Viņi grib </a:t>
            </a:r>
            <a:r>
              <a:rPr lang="lv-LV" sz="2800" b="1"/>
              <a:t>lūgt Dievu Tēvu</a:t>
            </a:r>
            <a:r>
              <a:rPr lang="lv-LV" sz="2800"/>
              <a:t>, lai tas visus, kas viņus </a:t>
            </a:r>
            <a:r>
              <a:rPr lang="lv-LV" sz="2800" b="1"/>
              <a:t>neuzņēma</a:t>
            </a:r>
            <a:r>
              <a:rPr lang="lv-LV" sz="2800"/>
              <a:t> – tiktu </a:t>
            </a:r>
            <a:r>
              <a:rPr lang="lv-LV" sz="2800" b="1"/>
              <a:t>iznīcināti</a:t>
            </a:r>
            <a:r>
              <a:rPr lang="lv-LV" sz="2800"/>
              <a:t> </a:t>
            </a:r>
            <a:r>
              <a:rPr lang="lv-LV" sz="2800" b="1"/>
              <a:t>uzreiz</a:t>
            </a:r>
            <a:r>
              <a:rPr lang="lv-LV" sz="2800"/>
              <a:t> un </a:t>
            </a:r>
            <a:r>
              <a:rPr lang="lv-LV" sz="2800" b="1"/>
              <a:t>tagad</a:t>
            </a:r>
            <a:r>
              <a:rPr lang="lv-LV" sz="2800"/>
              <a:t>. </a:t>
            </a:r>
          </a:p>
          <a:p>
            <a:pPr>
              <a:buFontTx/>
              <a:buChar char="•"/>
            </a:pPr>
            <a:r>
              <a:rPr lang="lv-LV" sz="2800"/>
              <a:t>Mēs </a:t>
            </a:r>
            <a:r>
              <a:rPr lang="lv-LV" sz="2800" b="1"/>
              <a:t>nesam dzīvības vēsti </a:t>
            </a:r>
            <a:r>
              <a:rPr lang="lv-LV" sz="2800"/>
              <a:t>– bet mūs </a:t>
            </a:r>
            <a:r>
              <a:rPr lang="lv-LV" sz="2800" b="1"/>
              <a:t>nepieņem</a:t>
            </a:r>
            <a:r>
              <a:rPr lang="lv-LV" sz="2800"/>
              <a:t> – </a:t>
            </a:r>
            <a:r>
              <a:rPr lang="lv-LV" sz="2800" b="1"/>
              <a:t>nelieši</a:t>
            </a:r>
            <a:r>
              <a:rPr lang="lv-LV" sz="2800"/>
              <a:t>!</a:t>
            </a:r>
          </a:p>
          <a:p>
            <a:pPr>
              <a:buFontTx/>
              <a:buChar char="•"/>
            </a:pPr>
            <a:r>
              <a:rPr lang="lv-LV" sz="2800"/>
              <a:t>Ļoti </a:t>
            </a:r>
            <a:r>
              <a:rPr lang="lv-LV" sz="2800" b="1"/>
              <a:t>saprotama</a:t>
            </a:r>
            <a:r>
              <a:rPr lang="lv-LV" sz="2800"/>
              <a:t>, </a:t>
            </a:r>
            <a:r>
              <a:rPr lang="lv-LV" sz="2800" b="1"/>
              <a:t>cilvēcīga reakcija.</a:t>
            </a:r>
            <a:endParaRPr lang="lv-LV" sz="2800"/>
          </a:p>
        </p:txBody>
      </p:sp>
      <p:sp>
        <p:nvSpPr>
          <p:cNvPr id="4100" name="Slide Number Placeholder 3"/>
          <p:cNvSpPr>
            <a:spLocks noGrp="1"/>
          </p:cNvSpPr>
          <p:nvPr>
            <p:ph type="sldNum" sz="quarter" idx="12"/>
          </p:nvPr>
        </p:nvSpPr>
        <p:spPr>
          <a:noFill/>
        </p:spPr>
        <p:txBody>
          <a:bodyPr/>
          <a:lstStyle/>
          <a:p>
            <a:fld id="{E0782EC5-F85B-4FD8-89D7-A2755528F68F}" type="slidenum">
              <a:rPr lang="lv-LV" smtClean="0"/>
              <a:pPr/>
              <a:t>3</a:t>
            </a:fld>
            <a:endParaRPr lang="lv-LV" smtClean="0"/>
          </a:p>
        </p:txBody>
      </p:sp>
      <p:pic>
        <p:nvPicPr>
          <p:cNvPr id="6150" name="Picture 6" descr="http://parishableitems.files.wordpress.com/2010/03/jerusalem1.jpg"/>
          <p:cNvPicPr>
            <a:picLocks noChangeAspect="1" noChangeArrowheads="1"/>
          </p:cNvPicPr>
          <p:nvPr/>
        </p:nvPicPr>
        <p:blipFill>
          <a:blip r:embed="rId2"/>
          <a:srcRect l="5924" t="9524" r="8959" b="9523"/>
          <a:stretch>
            <a:fillRect/>
          </a:stretch>
        </p:blipFill>
        <p:spPr bwMode="auto">
          <a:xfrm>
            <a:off x="5786446" y="2241540"/>
            <a:ext cx="3357553" cy="46879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 calcmode="lin" valueType="num">
                                      <p:cBhvr additive="base">
                                        <p:cTn id="3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55 Bet Viņš apgriezdamies tos aprāja un sacīja: "Vai jūs nezināt, kādam garam jūs piederat? 56 Jo Cilvēka Dēls nav nācis cilvēku dvēseles nomaitāt, bet pestīt."</a:t>
            </a:r>
          </a:p>
        </p:txBody>
      </p:sp>
      <p:sp>
        <p:nvSpPr>
          <p:cNvPr id="7" name="Rectangle 6"/>
          <p:cNvSpPr>
            <a:spLocks noChangeArrowheads="1"/>
          </p:cNvSpPr>
          <p:nvPr/>
        </p:nvSpPr>
        <p:spPr bwMode="auto">
          <a:xfrm>
            <a:off x="0" y="1214438"/>
            <a:ext cx="5572125" cy="5694362"/>
          </a:xfrm>
          <a:prstGeom prst="rect">
            <a:avLst/>
          </a:prstGeom>
          <a:noFill/>
          <a:ln w="9525">
            <a:noFill/>
            <a:miter lim="800000"/>
            <a:headEnd/>
            <a:tailEnd/>
          </a:ln>
        </p:spPr>
        <p:txBody>
          <a:bodyPr>
            <a:spAutoFit/>
          </a:bodyPr>
          <a:lstStyle/>
          <a:p>
            <a:pPr>
              <a:buFontTx/>
              <a:buChar char="•"/>
            </a:pPr>
            <a:r>
              <a:rPr lang="lv-LV" sz="2800"/>
              <a:t>Bet </a:t>
            </a:r>
            <a:r>
              <a:rPr lang="lv-LV" sz="2800" b="1"/>
              <a:t>ko</a:t>
            </a:r>
            <a:r>
              <a:rPr lang="lv-LV" sz="2800"/>
              <a:t> saka </a:t>
            </a:r>
            <a:r>
              <a:rPr lang="lv-LV" sz="2800" b="1"/>
              <a:t>Jēzus</a:t>
            </a:r>
            <a:r>
              <a:rPr lang="lv-LV" sz="2800"/>
              <a:t>?</a:t>
            </a:r>
          </a:p>
          <a:p>
            <a:pPr>
              <a:buFontTx/>
              <a:buChar char="•"/>
            </a:pPr>
            <a:r>
              <a:rPr lang="lv-LV" sz="2800"/>
              <a:t>Vai tad </a:t>
            </a:r>
            <a:r>
              <a:rPr lang="lv-LV" sz="2800" b="1"/>
              <a:t>mācekļu lūgums </a:t>
            </a:r>
            <a:r>
              <a:rPr lang="lv-LV" sz="2800"/>
              <a:t>nebūtu </a:t>
            </a:r>
            <a:r>
              <a:rPr lang="lv-LV" sz="2800" b="1"/>
              <a:t>taisnīgs</a:t>
            </a:r>
            <a:r>
              <a:rPr lang="lv-LV" sz="2800"/>
              <a:t>? – </a:t>
            </a:r>
            <a:r>
              <a:rPr lang="lv-LV" sz="2800" b="1"/>
              <a:t>Būtu</a:t>
            </a:r>
            <a:r>
              <a:rPr lang="lv-LV" sz="2800"/>
              <a:t>!</a:t>
            </a:r>
          </a:p>
          <a:p>
            <a:pPr>
              <a:buFontTx/>
              <a:buChar char="•"/>
            </a:pPr>
            <a:r>
              <a:rPr lang="lv-LV" sz="2800"/>
              <a:t>Tad </a:t>
            </a:r>
            <a:r>
              <a:rPr lang="lv-LV" sz="2800" b="1"/>
              <a:t>kāpēc Jēzus </a:t>
            </a:r>
            <a:r>
              <a:rPr lang="lv-LV" sz="2800"/>
              <a:t>to </a:t>
            </a:r>
            <a:r>
              <a:rPr lang="lv-LV" sz="2800" b="1"/>
              <a:t>nedara</a:t>
            </a:r>
            <a:r>
              <a:rPr lang="lv-LV" sz="2800"/>
              <a:t>?</a:t>
            </a:r>
          </a:p>
          <a:p>
            <a:pPr>
              <a:buFontTx/>
              <a:buChar char="•"/>
            </a:pPr>
            <a:r>
              <a:rPr lang="lv-LV" sz="2800"/>
              <a:t>Tāpēc, ka </a:t>
            </a:r>
            <a:r>
              <a:rPr lang="lv-LV" sz="2800" b="1"/>
              <a:t>Dievs</a:t>
            </a:r>
            <a:r>
              <a:rPr lang="lv-LV" sz="2800"/>
              <a:t> ir </a:t>
            </a:r>
            <a:r>
              <a:rPr lang="lv-LV" sz="2800" b="1"/>
              <a:t>vairāk</a:t>
            </a:r>
            <a:r>
              <a:rPr lang="lv-LV" sz="2800"/>
              <a:t> </a:t>
            </a:r>
            <a:r>
              <a:rPr lang="lv-LV" sz="2800" b="1"/>
              <a:t>žēlsirdīgs</a:t>
            </a:r>
            <a:r>
              <a:rPr lang="lv-LV" sz="2800"/>
              <a:t> nekā </a:t>
            </a:r>
            <a:r>
              <a:rPr lang="lv-LV" sz="2800" b="1"/>
              <a:t>taisnīgs</a:t>
            </a:r>
            <a:r>
              <a:rPr lang="lv-LV" sz="2800"/>
              <a:t>.</a:t>
            </a:r>
          </a:p>
          <a:p>
            <a:pPr>
              <a:buFontTx/>
              <a:buChar char="•"/>
            </a:pPr>
            <a:r>
              <a:rPr lang="lv-LV" sz="2800"/>
              <a:t>Ja </a:t>
            </a:r>
            <a:r>
              <a:rPr lang="lv-LV" sz="2800" b="1"/>
              <a:t>Dievs</a:t>
            </a:r>
            <a:r>
              <a:rPr lang="lv-LV" sz="2800"/>
              <a:t> tagad </a:t>
            </a:r>
            <a:r>
              <a:rPr lang="lv-LV" sz="2800" b="1"/>
              <a:t>liktu</a:t>
            </a:r>
            <a:r>
              <a:rPr lang="lv-LV" sz="2800"/>
              <a:t> </a:t>
            </a:r>
            <a:r>
              <a:rPr lang="lv-LV" sz="2800" b="1"/>
              <a:t>ugunīm</a:t>
            </a:r>
            <a:r>
              <a:rPr lang="lv-LV" sz="2800"/>
              <a:t> </a:t>
            </a:r>
            <a:r>
              <a:rPr lang="lv-LV" sz="2800" b="1"/>
              <a:t>nākt</a:t>
            </a:r>
            <a:r>
              <a:rPr lang="lv-LV" sz="2800"/>
              <a:t>, viņiem vairs </a:t>
            </a:r>
            <a:r>
              <a:rPr lang="lv-LV" sz="2800" b="1"/>
              <a:t>nebūtu</a:t>
            </a:r>
            <a:r>
              <a:rPr lang="lv-LV" sz="2800"/>
              <a:t> </a:t>
            </a:r>
            <a:r>
              <a:rPr lang="lv-LV" sz="2800" b="1"/>
              <a:t>žēlastības</a:t>
            </a:r>
            <a:r>
              <a:rPr lang="lv-LV" sz="2800"/>
              <a:t>, viņu vieta ir </a:t>
            </a:r>
            <a:r>
              <a:rPr lang="lv-LV" sz="2800" b="1"/>
              <a:t>ellē</a:t>
            </a:r>
            <a:r>
              <a:rPr lang="lv-LV" sz="2800"/>
              <a:t>.</a:t>
            </a:r>
          </a:p>
          <a:p>
            <a:pPr>
              <a:buFontTx/>
              <a:buChar char="•"/>
            </a:pPr>
            <a:r>
              <a:rPr lang="lv-LV" sz="2800"/>
              <a:t>Bet </a:t>
            </a:r>
            <a:r>
              <a:rPr lang="lv-LV" sz="2800" b="1"/>
              <a:t>Dievs aiztur </a:t>
            </a:r>
            <a:r>
              <a:rPr lang="lv-LV" sz="2800"/>
              <a:t>šo </a:t>
            </a:r>
            <a:r>
              <a:rPr lang="lv-LV" sz="2800" b="1"/>
              <a:t>pēdējo tiesu </a:t>
            </a:r>
            <a:r>
              <a:rPr lang="lv-LV" sz="2800"/>
              <a:t>pie viņiem, lai šiem </a:t>
            </a:r>
            <a:r>
              <a:rPr lang="lv-LV" sz="2800" b="1"/>
              <a:t>cilvēkiem</a:t>
            </a:r>
            <a:r>
              <a:rPr lang="lv-LV" sz="2800"/>
              <a:t> būtu vēl </a:t>
            </a:r>
            <a:r>
              <a:rPr lang="lv-LV" sz="2800" b="1"/>
              <a:t>žēlastības</a:t>
            </a:r>
            <a:r>
              <a:rPr lang="lv-LV" sz="2800"/>
              <a:t> </a:t>
            </a:r>
            <a:r>
              <a:rPr lang="lv-LV" sz="2800" b="1"/>
              <a:t>laiks</a:t>
            </a:r>
            <a:r>
              <a:rPr lang="lv-LV" sz="2800"/>
              <a:t> </a:t>
            </a:r>
            <a:r>
              <a:rPr lang="lv-LV" sz="2800" b="1"/>
              <a:t>nožēlot</a:t>
            </a:r>
            <a:r>
              <a:rPr lang="lv-LV" sz="2800"/>
              <a:t> savus </a:t>
            </a:r>
            <a:r>
              <a:rPr lang="lv-LV" sz="2800" b="1"/>
              <a:t>grēkus!</a:t>
            </a:r>
            <a:endParaRPr lang="lv-LV" sz="2800"/>
          </a:p>
        </p:txBody>
      </p:sp>
      <p:sp>
        <p:nvSpPr>
          <p:cNvPr id="5124" name="Slide Number Placeholder 3"/>
          <p:cNvSpPr>
            <a:spLocks noGrp="1"/>
          </p:cNvSpPr>
          <p:nvPr>
            <p:ph type="sldNum" sz="quarter" idx="12"/>
          </p:nvPr>
        </p:nvSpPr>
        <p:spPr>
          <a:noFill/>
        </p:spPr>
        <p:txBody>
          <a:bodyPr/>
          <a:lstStyle/>
          <a:p>
            <a:fld id="{052E240E-4E75-424A-94F7-1E2E06CC9DAE}" type="slidenum">
              <a:rPr lang="lv-LV" smtClean="0"/>
              <a:pPr/>
              <a:t>4</a:t>
            </a:fld>
            <a:endParaRPr lang="lv-LV" smtClean="0"/>
          </a:p>
        </p:txBody>
      </p:sp>
      <p:pic>
        <p:nvPicPr>
          <p:cNvPr id="7174" name="Picture 6" descr="https://encrypted-tbn0.gstatic.com/images?q=tbn:ANd9GcQB4-2cAAculj7r3ISUJRn3_1Ib_jLyYY4UaGQqF5eYq3KzSO3-"/>
          <p:cNvPicPr>
            <a:picLocks noChangeAspect="1" noChangeArrowheads="1"/>
          </p:cNvPicPr>
          <p:nvPr/>
        </p:nvPicPr>
        <p:blipFill>
          <a:blip r:embed="rId2"/>
          <a:srcRect/>
          <a:stretch>
            <a:fillRect/>
          </a:stretch>
        </p:blipFill>
        <p:spPr bwMode="auto">
          <a:xfrm>
            <a:off x="5357819" y="1168383"/>
            <a:ext cx="3786182" cy="568961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57 Un, tiem aizejot, viens uz ceļa Viņam sacīja: "Es Tev iešu līdzi, lai kurp Tu ietu.“ 58 Bet Jēzus uz viņu sacīja: "Lapsām ir alas un putniem apakš debess ligzdas, bet Cilvēka Dēlam nav kur nolikt Savu galvu.“</a:t>
            </a:r>
          </a:p>
        </p:txBody>
      </p:sp>
      <p:sp>
        <p:nvSpPr>
          <p:cNvPr id="6147" name="Slide Number Placeholder 3"/>
          <p:cNvSpPr>
            <a:spLocks noGrp="1"/>
          </p:cNvSpPr>
          <p:nvPr>
            <p:ph type="sldNum" sz="quarter" idx="12"/>
          </p:nvPr>
        </p:nvSpPr>
        <p:spPr>
          <a:noFill/>
        </p:spPr>
        <p:txBody>
          <a:bodyPr/>
          <a:lstStyle/>
          <a:p>
            <a:fld id="{3BA8D260-4C39-486B-980C-A7CA454A4482}" type="slidenum">
              <a:rPr lang="lv-LV" smtClean="0"/>
              <a:pPr/>
              <a:t>5</a:t>
            </a:fld>
            <a:endParaRPr lang="lv-LV" smtClean="0"/>
          </a:p>
        </p:txBody>
      </p:sp>
      <p:pic>
        <p:nvPicPr>
          <p:cNvPr id="8198" name="Picture 6" descr="https://encrypted-tbn3.gstatic.com/images?q=tbn:ANd9GcTieRPp9ri4wIfU8uugLnuPyEwC3iTfZTcs3vIEVbJWg4aW7Zmu"/>
          <p:cNvPicPr>
            <a:picLocks noChangeAspect="1" noChangeArrowheads="1"/>
          </p:cNvPicPr>
          <p:nvPr/>
        </p:nvPicPr>
        <p:blipFill>
          <a:blip r:embed="rId2"/>
          <a:srcRect/>
          <a:stretch>
            <a:fillRect/>
          </a:stretch>
        </p:blipFill>
        <p:spPr bwMode="auto">
          <a:xfrm>
            <a:off x="5643570" y="1785926"/>
            <a:ext cx="3500430" cy="5072074"/>
          </a:xfrm>
          <a:prstGeom prst="rect">
            <a:avLst/>
          </a:prstGeom>
          <a:ln>
            <a:noFill/>
          </a:ln>
          <a:effectLst>
            <a:softEdge rad="112500"/>
          </a:effectLst>
        </p:spPr>
      </p:pic>
      <p:sp>
        <p:nvSpPr>
          <p:cNvPr id="6" name="Rectangle 5"/>
          <p:cNvSpPr>
            <a:spLocks noChangeArrowheads="1"/>
          </p:cNvSpPr>
          <p:nvPr/>
        </p:nvSpPr>
        <p:spPr bwMode="auto">
          <a:xfrm>
            <a:off x="0" y="1571625"/>
            <a:ext cx="5786438" cy="5262563"/>
          </a:xfrm>
          <a:prstGeom prst="rect">
            <a:avLst/>
          </a:prstGeom>
          <a:noFill/>
          <a:ln w="9525">
            <a:noFill/>
            <a:miter lim="800000"/>
            <a:headEnd/>
            <a:tailEnd/>
          </a:ln>
        </p:spPr>
        <p:txBody>
          <a:bodyPr>
            <a:spAutoFit/>
          </a:bodyPr>
          <a:lstStyle/>
          <a:p>
            <a:pPr>
              <a:buFontTx/>
              <a:buChar char="•"/>
            </a:pPr>
            <a:r>
              <a:rPr lang="lv-LV" sz="2800" b="1" dirty="0"/>
              <a:t>Dzirdēdams</a:t>
            </a:r>
            <a:r>
              <a:rPr lang="lv-LV" sz="2800" dirty="0"/>
              <a:t> šos </a:t>
            </a:r>
            <a:r>
              <a:rPr lang="lv-LV" sz="2800" b="1" dirty="0"/>
              <a:t>vārdus</a:t>
            </a:r>
            <a:r>
              <a:rPr lang="lv-LV" sz="2800" dirty="0"/>
              <a:t>, </a:t>
            </a:r>
            <a:r>
              <a:rPr lang="lv-LV" sz="2800" b="1" dirty="0"/>
              <a:t>kāds</a:t>
            </a:r>
            <a:r>
              <a:rPr lang="lv-LV" sz="2800" dirty="0"/>
              <a:t> no mācekļiem tik ļoti </a:t>
            </a:r>
            <a:r>
              <a:rPr lang="lv-LV" sz="2800" b="1" dirty="0"/>
              <a:t>iedegās</a:t>
            </a:r>
            <a:r>
              <a:rPr lang="lv-LV" sz="2800" dirty="0"/>
              <a:t>, ka </a:t>
            </a:r>
            <a:r>
              <a:rPr lang="lv-LV" sz="2800" b="1" dirty="0"/>
              <a:t>entuziasmā saka</a:t>
            </a:r>
            <a:r>
              <a:rPr lang="lv-LV" sz="2800" dirty="0"/>
              <a:t>, ka </a:t>
            </a:r>
            <a:r>
              <a:rPr lang="lv-LV" sz="2800" b="1" dirty="0"/>
              <a:t>ies</a:t>
            </a:r>
            <a:r>
              <a:rPr lang="lv-LV" sz="2800" dirty="0"/>
              <a:t> </a:t>
            </a:r>
            <a:r>
              <a:rPr lang="lv-LV" sz="2800" b="1" dirty="0"/>
              <a:t>visur</a:t>
            </a:r>
            <a:r>
              <a:rPr lang="lv-LV" sz="2800" dirty="0"/>
              <a:t> </a:t>
            </a:r>
            <a:r>
              <a:rPr lang="lv-LV" sz="2800" b="1" dirty="0"/>
              <a:t>Jēzum līdzi</a:t>
            </a:r>
            <a:r>
              <a:rPr lang="lv-LV" sz="2800" dirty="0"/>
              <a:t>.</a:t>
            </a:r>
          </a:p>
          <a:p>
            <a:pPr>
              <a:buFontTx/>
              <a:buChar char="•"/>
            </a:pPr>
            <a:r>
              <a:rPr lang="lv-LV" sz="2800" dirty="0"/>
              <a:t>Bet </a:t>
            </a:r>
            <a:r>
              <a:rPr lang="lv-LV" sz="2800" b="1" dirty="0"/>
              <a:t>kāpēc</a:t>
            </a:r>
            <a:r>
              <a:rPr lang="lv-LV" sz="2800" dirty="0"/>
              <a:t> </a:t>
            </a:r>
            <a:r>
              <a:rPr lang="lv-LV" sz="2800" b="1" dirty="0"/>
              <a:t>Jēzus piebremzē </a:t>
            </a:r>
            <a:r>
              <a:rPr lang="lv-LV" sz="2800" dirty="0"/>
              <a:t>šo </a:t>
            </a:r>
            <a:r>
              <a:rPr lang="lv-LV" sz="2800" b="1" dirty="0"/>
              <a:t>entuziasmu</a:t>
            </a:r>
            <a:r>
              <a:rPr lang="lv-LV" sz="2800" dirty="0"/>
              <a:t>? </a:t>
            </a:r>
            <a:r>
              <a:rPr lang="lv-LV" sz="2800" dirty="0">
                <a:sym typeface="Wingdings" pitchFamily="2" charset="2"/>
              </a:rPr>
              <a:t></a:t>
            </a:r>
            <a:r>
              <a:rPr lang="lv-LV" sz="2800" dirty="0"/>
              <a:t> tā ir </a:t>
            </a:r>
            <a:r>
              <a:rPr lang="lv-LV" sz="2800" b="1" dirty="0" smtClean="0"/>
              <a:t>degšana par labklājību</a:t>
            </a:r>
            <a:r>
              <a:rPr lang="lv-LV" sz="2800" dirty="0" smtClean="0"/>
              <a:t> </a:t>
            </a:r>
            <a:r>
              <a:rPr lang="lv-LV" sz="2800" b="1" dirty="0"/>
              <a:t>bez izpratnes!</a:t>
            </a:r>
            <a:endParaRPr lang="lv-LV" sz="2800" dirty="0"/>
          </a:p>
          <a:p>
            <a:pPr>
              <a:buFontTx/>
              <a:buChar char="•"/>
            </a:pPr>
            <a:r>
              <a:rPr lang="lv-LV" sz="2800" b="1" dirty="0"/>
              <a:t>Māceklis</a:t>
            </a:r>
            <a:r>
              <a:rPr lang="lv-LV" sz="2800" dirty="0"/>
              <a:t> </a:t>
            </a:r>
            <a:r>
              <a:rPr lang="lv-LV" sz="2800" b="1" dirty="0"/>
              <a:t>nesaprot</a:t>
            </a:r>
            <a:r>
              <a:rPr lang="lv-LV" sz="2800" dirty="0"/>
              <a:t> ko viņš saka, ka </a:t>
            </a:r>
            <a:r>
              <a:rPr lang="lv-LV" sz="2800" b="1" dirty="0"/>
              <a:t>sekošana Jēzum </a:t>
            </a:r>
            <a:r>
              <a:rPr lang="lv-LV" sz="2800" dirty="0"/>
              <a:t>nav </a:t>
            </a:r>
            <a:r>
              <a:rPr lang="lv-LV" sz="2800" b="1" dirty="0"/>
              <a:t>pasaules godība</a:t>
            </a:r>
            <a:r>
              <a:rPr lang="lv-LV" sz="2800" dirty="0"/>
              <a:t>, bet </a:t>
            </a:r>
            <a:r>
              <a:rPr lang="lv-LV" sz="2800" b="1" dirty="0"/>
              <a:t>upurēšanās</a:t>
            </a:r>
            <a:r>
              <a:rPr lang="lv-LV" sz="2800" dirty="0"/>
              <a:t>, </a:t>
            </a:r>
            <a:r>
              <a:rPr lang="lv-LV" sz="2800" b="1" dirty="0" smtClean="0"/>
              <a:t>tuvāk-mīlestība</a:t>
            </a:r>
            <a:r>
              <a:rPr lang="lv-LV" sz="2800" dirty="0"/>
              <a:t>, lai citus </a:t>
            </a:r>
            <a:r>
              <a:rPr lang="lv-LV" sz="2800" b="1" dirty="0"/>
              <a:t>glābtu</a:t>
            </a:r>
            <a:r>
              <a:rPr lang="lv-LV" sz="28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198"/>
                                        </p:tgtEl>
                                        <p:attrNameLst>
                                          <p:attrName>style.visibility</p:attrName>
                                        </p:attrNameLst>
                                      </p:cBhvr>
                                      <p:to>
                                        <p:strVal val="visible"/>
                                      </p:to>
                                    </p:set>
                                    <p:animEffect transition="in" filter="fade">
                                      <p:cBhvr>
                                        <p:cTn id="12" dur="2000"/>
                                        <p:tgtEl>
                                          <p:spTgt spid="8198"/>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additive="base">
                                        <p:cTn id="2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700" i="1" smtClean="0"/>
              <a:t>59 Un uz kādu citu Viņš sacīja: "Nāc Man līdzi!" Bet tas sacīja: "Atļauj man papriekš noiet un apglabāt savu tēvu.“ 60 Bet Jēzus uz to sacīja: "Ļauj miroņiem apglabāt savus miroņus, bet tu ej un sludini Dieva valstību!“</a:t>
            </a:r>
          </a:p>
        </p:txBody>
      </p:sp>
      <p:sp>
        <p:nvSpPr>
          <p:cNvPr id="7171" name="Slide Number Placeholder 3"/>
          <p:cNvSpPr>
            <a:spLocks noGrp="1"/>
          </p:cNvSpPr>
          <p:nvPr>
            <p:ph type="sldNum" sz="quarter" idx="12"/>
          </p:nvPr>
        </p:nvSpPr>
        <p:spPr>
          <a:noFill/>
        </p:spPr>
        <p:txBody>
          <a:bodyPr/>
          <a:lstStyle/>
          <a:p>
            <a:fld id="{E4F1EFD6-598A-4EF4-86F8-1D8E73427CDA}" type="slidenum">
              <a:rPr lang="lv-LV" smtClean="0"/>
              <a:pPr/>
              <a:t>6</a:t>
            </a:fld>
            <a:endParaRPr lang="lv-LV" smtClean="0"/>
          </a:p>
        </p:txBody>
      </p:sp>
      <p:pic>
        <p:nvPicPr>
          <p:cNvPr id="9222" name="Picture 6" descr="https://encrypted-tbn3.gstatic.com/images?q=tbn:ANd9GcTkuYl0VvtB1IVyPIukzuVI_BajDNwPmRiJgj5ZIGA3T9Q-RjjEOw"/>
          <p:cNvPicPr>
            <a:picLocks noChangeAspect="1" noChangeArrowheads="1"/>
          </p:cNvPicPr>
          <p:nvPr/>
        </p:nvPicPr>
        <p:blipFill>
          <a:blip r:embed="rId2"/>
          <a:srcRect l="11721" r="13375"/>
          <a:stretch>
            <a:fillRect/>
          </a:stretch>
        </p:blipFill>
        <p:spPr bwMode="auto">
          <a:xfrm>
            <a:off x="5286380" y="1857364"/>
            <a:ext cx="3857620" cy="4714876"/>
          </a:xfrm>
          <a:prstGeom prst="rect">
            <a:avLst/>
          </a:prstGeom>
          <a:ln>
            <a:noFill/>
          </a:ln>
          <a:effectLst>
            <a:softEdge rad="112500"/>
          </a:effectLst>
        </p:spPr>
      </p:pic>
      <p:sp>
        <p:nvSpPr>
          <p:cNvPr id="6" name="Rectangle 5"/>
          <p:cNvSpPr>
            <a:spLocks noChangeArrowheads="1"/>
          </p:cNvSpPr>
          <p:nvPr/>
        </p:nvSpPr>
        <p:spPr bwMode="auto">
          <a:xfrm>
            <a:off x="0" y="1595438"/>
            <a:ext cx="5500688" cy="5262979"/>
          </a:xfrm>
          <a:prstGeom prst="rect">
            <a:avLst/>
          </a:prstGeom>
          <a:noFill/>
          <a:ln w="9525">
            <a:noFill/>
            <a:miter lim="800000"/>
            <a:headEnd/>
            <a:tailEnd/>
          </a:ln>
        </p:spPr>
        <p:txBody>
          <a:bodyPr>
            <a:spAutoFit/>
          </a:bodyPr>
          <a:lstStyle/>
          <a:p>
            <a:pPr>
              <a:buFontTx/>
              <a:buChar char="•"/>
            </a:pPr>
            <a:r>
              <a:rPr lang="lv-LV" sz="2800" dirty="0"/>
              <a:t>Vienu </a:t>
            </a:r>
            <a:r>
              <a:rPr lang="lv-LV" sz="2800" b="1" dirty="0"/>
              <a:t>Jēzus piebremzē</a:t>
            </a:r>
            <a:r>
              <a:rPr lang="lv-LV" sz="2800" dirty="0"/>
              <a:t>, citu Jēzus </a:t>
            </a:r>
            <a:r>
              <a:rPr lang="lv-LV" sz="2800" b="1" dirty="0"/>
              <a:t>aicina</a:t>
            </a:r>
            <a:r>
              <a:rPr lang="lv-LV" sz="2800" dirty="0"/>
              <a:t>. Tā ir </a:t>
            </a:r>
            <a:r>
              <a:rPr lang="lv-LV" sz="2800" b="1" dirty="0"/>
              <a:t>individuāla</a:t>
            </a:r>
            <a:r>
              <a:rPr lang="lv-LV" sz="2800" dirty="0"/>
              <a:t> </a:t>
            </a:r>
            <a:r>
              <a:rPr lang="lv-LV" sz="2800" b="1" dirty="0"/>
              <a:t>pieeja</a:t>
            </a:r>
            <a:r>
              <a:rPr lang="lv-LV" sz="2800" dirty="0"/>
              <a:t>, viņš redz, kas </a:t>
            </a:r>
            <a:r>
              <a:rPr lang="lv-LV" sz="2800" b="1" dirty="0"/>
              <a:t>katram</a:t>
            </a:r>
            <a:r>
              <a:rPr lang="lv-LV" sz="2800" dirty="0"/>
              <a:t> ir </a:t>
            </a:r>
            <a:r>
              <a:rPr lang="lv-LV" sz="2800" b="1" dirty="0"/>
              <a:t>vajadzīgs</a:t>
            </a:r>
            <a:r>
              <a:rPr lang="lv-LV" sz="2800" dirty="0"/>
              <a:t>!</a:t>
            </a:r>
          </a:p>
          <a:p>
            <a:pPr>
              <a:buFontTx/>
              <a:buChar char="•"/>
            </a:pPr>
            <a:r>
              <a:rPr lang="lv-LV" sz="2800" dirty="0"/>
              <a:t>Šim </a:t>
            </a:r>
            <a:r>
              <a:rPr lang="lv-LV" sz="2800" b="1" dirty="0"/>
              <a:t>māceklim</a:t>
            </a:r>
            <a:r>
              <a:rPr lang="lv-LV" sz="2800" dirty="0"/>
              <a:t> ir kāds </a:t>
            </a:r>
            <a:r>
              <a:rPr lang="lv-LV" sz="2800" b="1" dirty="0"/>
              <a:t>kavēklis</a:t>
            </a:r>
            <a:r>
              <a:rPr lang="lv-LV" sz="2800" dirty="0"/>
              <a:t>.</a:t>
            </a:r>
          </a:p>
          <a:p>
            <a:pPr>
              <a:buFontTx/>
              <a:buChar char="•"/>
            </a:pPr>
            <a:r>
              <a:rPr lang="lv-LV" sz="2800" b="1" dirty="0" smtClean="0"/>
              <a:t>Austrumu paraža</a:t>
            </a:r>
            <a:r>
              <a:rPr lang="lv-LV" sz="2800" dirty="0" smtClean="0"/>
              <a:t>, kas </a:t>
            </a:r>
            <a:r>
              <a:rPr lang="lv-LV" sz="2800" b="1" dirty="0" smtClean="0"/>
              <a:t>neļauj</a:t>
            </a:r>
            <a:r>
              <a:rPr lang="lv-LV" sz="2800" dirty="0" smtClean="0"/>
              <a:t> </a:t>
            </a:r>
            <a:r>
              <a:rPr lang="lv-LV" sz="2800" b="1" dirty="0" smtClean="0"/>
              <a:t>atstāt vecāku mājas</a:t>
            </a:r>
            <a:r>
              <a:rPr lang="lv-LV" sz="2800" dirty="0" smtClean="0"/>
              <a:t>, kamēr </a:t>
            </a:r>
            <a:r>
              <a:rPr lang="lv-LV" sz="2800" b="1" dirty="0" smtClean="0"/>
              <a:t>vecāki nav nomiruši </a:t>
            </a:r>
            <a:r>
              <a:rPr lang="lv-LV" sz="2800" dirty="0" smtClean="0"/>
              <a:t>un </a:t>
            </a:r>
            <a:r>
              <a:rPr lang="lv-LV" sz="2800" b="1" dirty="0" smtClean="0"/>
              <a:t>apglabāti</a:t>
            </a:r>
            <a:r>
              <a:rPr lang="lv-LV" sz="2800" dirty="0" smtClean="0"/>
              <a:t>.</a:t>
            </a:r>
            <a:endParaRPr lang="lv-LV" sz="2800" dirty="0"/>
          </a:p>
          <a:p>
            <a:pPr>
              <a:buFontTx/>
              <a:buChar char="•"/>
            </a:pPr>
            <a:r>
              <a:rPr lang="lv-LV" sz="2800" dirty="0"/>
              <a:t>Pie </a:t>
            </a:r>
            <a:r>
              <a:rPr lang="lv-LV" sz="2800" b="1" dirty="0"/>
              <a:t>mirušā</a:t>
            </a:r>
            <a:r>
              <a:rPr lang="lv-LV" sz="2800" dirty="0"/>
              <a:t> vairs </a:t>
            </a:r>
            <a:r>
              <a:rPr lang="lv-LV" sz="2800" b="1" dirty="0"/>
              <a:t>neko</a:t>
            </a:r>
            <a:r>
              <a:rPr lang="lv-LV" sz="2800" dirty="0"/>
              <a:t> nevar </a:t>
            </a:r>
            <a:r>
              <a:rPr lang="lv-LV" sz="2800" b="1" dirty="0"/>
              <a:t>darīt</a:t>
            </a:r>
            <a:r>
              <a:rPr lang="lv-LV" sz="2800" dirty="0"/>
              <a:t>, bet ir </a:t>
            </a:r>
            <a:r>
              <a:rPr lang="lv-LV" sz="2800" b="1" dirty="0"/>
              <a:t>daudzi citi</a:t>
            </a:r>
            <a:r>
              <a:rPr lang="lv-LV" sz="2800" dirty="0"/>
              <a:t>, kam </a:t>
            </a:r>
            <a:r>
              <a:rPr lang="lv-LV" sz="2800" b="1" dirty="0"/>
              <a:t>var</a:t>
            </a:r>
            <a:r>
              <a:rPr lang="lv-LV" sz="2800" dirty="0"/>
              <a:t> un </a:t>
            </a:r>
            <a:r>
              <a:rPr lang="lv-LV" sz="2800" b="1" dirty="0"/>
              <a:t>vajag palīdzēt</a:t>
            </a:r>
            <a:r>
              <a:rPr lang="lv-LV" sz="28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2"/>
                                        </p:tgtEl>
                                        <p:attrNameLst>
                                          <p:attrName>style.visibility</p:attrName>
                                        </p:attrNameLst>
                                      </p:cBhvr>
                                      <p:to>
                                        <p:strVal val="visible"/>
                                      </p:to>
                                    </p:set>
                                    <p:animEffect transition="in" filter="fade">
                                      <p:cBhvr>
                                        <p:cTn id="11" dur="2000"/>
                                        <p:tgtEl>
                                          <p:spTgt spid="92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700" i="1" smtClean="0"/>
              <a:t>61 Un atkal kāds cits teica: "Kungs, es Tev iešu līdzi, bet atļauj man papriekš atvadīties no tiem, kas ir manā mājā.“ 62 Bet Jēzus uz to sacīja: "Neviens, kas savu roku liek pie arkla un skatās atpakaļ, neder Dieva valstībai.</a:t>
            </a:r>
          </a:p>
        </p:txBody>
      </p:sp>
      <p:sp>
        <p:nvSpPr>
          <p:cNvPr id="8195" name="Slide Number Placeholder 3"/>
          <p:cNvSpPr>
            <a:spLocks noGrp="1"/>
          </p:cNvSpPr>
          <p:nvPr>
            <p:ph type="sldNum" sz="quarter" idx="12"/>
          </p:nvPr>
        </p:nvSpPr>
        <p:spPr>
          <a:noFill/>
        </p:spPr>
        <p:txBody>
          <a:bodyPr/>
          <a:lstStyle/>
          <a:p>
            <a:fld id="{9707E693-B437-4D03-86D4-7802CD46A274}" type="slidenum">
              <a:rPr lang="lv-LV" smtClean="0"/>
              <a:pPr/>
              <a:t>7</a:t>
            </a:fld>
            <a:endParaRPr lang="lv-LV" smtClean="0"/>
          </a:p>
        </p:txBody>
      </p:sp>
      <p:pic>
        <p:nvPicPr>
          <p:cNvPr id="9222" name="Picture 6" descr="https://encrypted-tbn3.gstatic.com/images?q=tbn:ANd9GcTK0wOaXfecvX7hw-bONY-D0pVaApSFHWfJI5FdBsf_-Zm4hEdk"/>
          <p:cNvPicPr>
            <a:picLocks noChangeAspect="1" noChangeArrowheads="1"/>
          </p:cNvPicPr>
          <p:nvPr/>
        </p:nvPicPr>
        <p:blipFill>
          <a:blip r:embed="rId2"/>
          <a:srcRect l="19697" r="16666"/>
          <a:stretch>
            <a:fillRect/>
          </a:stretch>
        </p:blipFill>
        <p:spPr bwMode="auto">
          <a:xfrm>
            <a:off x="5572132" y="1646231"/>
            <a:ext cx="3571868" cy="5048214"/>
          </a:xfrm>
          <a:prstGeom prst="rect">
            <a:avLst/>
          </a:prstGeom>
          <a:ln>
            <a:noFill/>
          </a:ln>
          <a:effectLst>
            <a:softEdge rad="112500"/>
          </a:effectLst>
        </p:spPr>
      </p:pic>
      <p:sp>
        <p:nvSpPr>
          <p:cNvPr id="6" name="Rectangle 5"/>
          <p:cNvSpPr>
            <a:spLocks noChangeArrowheads="1"/>
          </p:cNvSpPr>
          <p:nvPr/>
        </p:nvSpPr>
        <p:spPr bwMode="auto">
          <a:xfrm>
            <a:off x="0" y="1500188"/>
            <a:ext cx="5786446" cy="5262979"/>
          </a:xfrm>
          <a:prstGeom prst="rect">
            <a:avLst/>
          </a:prstGeom>
          <a:noFill/>
          <a:ln w="9525">
            <a:noFill/>
            <a:miter lim="800000"/>
            <a:headEnd/>
            <a:tailEnd/>
          </a:ln>
        </p:spPr>
        <p:txBody>
          <a:bodyPr wrap="square">
            <a:spAutoFit/>
          </a:bodyPr>
          <a:lstStyle/>
          <a:p>
            <a:pPr>
              <a:buFontTx/>
              <a:buChar char="•"/>
              <a:defRPr/>
            </a:pPr>
            <a:r>
              <a:rPr lang="lv-LV" sz="2800" dirty="0"/>
              <a:t>Šī </a:t>
            </a:r>
            <a:r>
              <a:rPr lang="lv-LV" sz="2800" b="1" dirty="0"/>
              <a:t>rakstu vieta bieži</a:t>
            </a:r>
            <a:r>
              <a:rPr lang="lv-LV" sz="2800" dirty="0"/>
              <a:t> vien tiek </a:t>
            </a:r>
            <a:r>
              <a:rPr lang="lv-LV" sz="2800" b="1" dirty="0"/>
              <a:t>pārprasta</a:t>
            </a:r>
            <a:r>
              <a:rPr lang="lv-LV" sz="2800" dirty="0"/>
              <a:t>, ka </a:t>
            </a:r>
            <a:r>
              <a:rPr lang="lv-LV" sz="2800" b="1" dirty="0"/>
              <a:t>Jēzus</a:t>
            </a:r>
            <a:r>
              <a:rPr lang="lv-LV" sz="2800" dirty="0"/>
              <a:t> pilnībā </a:t>
            </a:r>
            <a:r>
              <a:rPr lang="lv-LV" sz="2800" b="1" dirty="0"/>
              <a:t>noraida</a:t>
            </a:r>
            <a:r>
              <a:rPr lang="lv-LV" sz="2800" dirty="0"/>
              <a:t> </a:t>
            </a:r>
            <a:r>
              <a:rPr lang="lv-LV" sz="2800" b="1" dirty="0"/>
              <a:t>ģimenes</a:t>
            </a:r>
            <a:r>
              <a:rPr lang="lv-LV" sz="2800" dirty="0"/>
              <a:t> vērtību. </a:t>
            </a:r>
            <a:r>
              <a:rPr lang="lv-LV" sz="2800" b="1" dirty="0" smtClean="0"/>
              <a:t>Tā </a:t>
            </a:r>
            <a:r>
              <a:rPr lang="lv-LV" sz="2800" b="1" dirty="0"/>
              <a:t>nav</a:t>
            </a:r>
            <a:r>
              <a:rPr lang="lv-LV" sz="2800" b="1" dirty="0" smtClean="0"/>
              <a:t>!</a:t>
            </a:r>
          </a:p>
          <a:p>
            <a:pPr>
              <a:buFontTx/>
              <a:buChar char="•"/>
              <a:defRPr/>
            </a:pPr>
            <a:r>
              <a:rPr lang="lv-LV" sz="2800" dirty="0" smtClean="0"/>
              <a:t>Austrumu paraža, ka </a:t>
            </a:r>
            <a:r>
              <a:rPr lang="lv-LV" sz="2800" b="1" dirty="0" smtClean="0"/>
              <a:t>ejot prom no mājām</a:t>
            </a:r>
            <a:r>
              <a:rPr lang="lv-LV" sz="2800" dirty="0" smtClean="0"/>
              <a:t> jātaisa </a:t>
            </a:r>
            <a:r>
              <a:rPr lang="lv-LV" sz="2800" b="1" dirty="0" smtClean="0"/>
              <a:t>liela atvadīšanās </a:t>
            </a:r>
            <a:r>
              <a:rPr lang="lv-LV" sz="2800" dirty="0" smtClean="0"/>
              <a:t>no </a:t>
            </a:r>
            <a:r>
              <a:rPr lang="lv-LV" sz="2800" b="1" dirty="0" smtClean="0"/>
              <a:t>radiem</a:t>
            </a:r>
            <a:r>
              <a:rPr lang="lv-LV" sz="2800" dirty="0" smtClean="0"/>
              <a:t>, kas var </a:t>
            </a:r>
            <a:r>
              <a:rPr lang="lv-LV" sz="2800" b="1" dirty="0" smtClean="0"/>
              <a:t>atrunāt</a:t>
            </a:r>
            <a:r>
              <a:rPr lang="lv-LV" sz="2800" dirty="0" smtClean="0"/>
              <a:t> </a:t>
            </a:r>
            <a:r>
              <a:rPr lang="lv-LV" sz="2800" b="1" dirty="0" smtClean="0"/>
              <a:t>doties prom</a:t>
            </a:r>
            <a:r>
              <a:rPr lang="lv-LV" sz="2800" dirty="0" smtClean="0"/>
              <a:t>.</a:t>
            </a:r>
            <a:endParaRPr lang="lv-LV" sz="2800" dirty="0"/>
          </a:p>
          <a:p>
            <a:pPr>
              <a:buFontTx/>
              <a:buChar char="•"/>
              <a:defRPr/>
            </a:pPr>
            <a:r>
              <a:rPr lang="lv-LV" sz="2800" dirty="0"/>
              <a:t>Jēzus grib, lai mācekļu </a:t>
            </a:r>
            <a:r>
              <a:rPr lang="lv-LV" sz="2800" b="1" dirty="0"/>
              <a:t>pareizi</a:t>
            </a:r>
            <a:r>
              <a:rPr lang="lv-LV" sz="2800" dirty="0"/>
              <a:t> </a:t>
            </a:r>
            <a:r>
              <a:rPr lang="lv-LV" sz="2800" b="1" dirty="0"/>
              <a:t>sakārtotu</a:t>
            </a:r>
            <a:r>
              <a:rPr lang="lv-LV" sz="2800" dirty="0"/>
              <a:t> savas </a:t>
            </a:r>
            <a:r>
              <a:rPr lang="lv-LV" sz="2800" b="1" dirty="0"/>
              <a:t>prioritātes</a:t>
            </a:r>
            <a:r>
              <a:rPr lang="lv-LV" sz="2800" dirty="0"/>
              <a:t>:</a:t>
            </a:r>
          </a:p>
          <a:p>
            <a:pPr marL="514350" indent="-514350">
              <a:buFont typeface="+mj-lt"/>
              <a:buAutoNum type="arabicPeriod"/>
              <a:defRPr/>
            </a:pPr>
            <a:r>
              <a:rPr lang="lv-LV" sz="2800" dirty="0"/>
              <a:t>Dievs</a:t>
            </a:r>
          </a:p>
          <a:p>
            <a:pPr marL="514350" indent="-514350">
              <a:buFont typeface="+mj-lt"/>
              <a:buAutoNum type="arabicPeriod"/>
              <a:defRPr/>
            </a:pPr>
            <a:r>
              <a:rPr lang="lv-LV" sz="2800" dirty="0"/>
              <a:t>Ģimene</a:t>
            </a:r>
          </a:p>
          <a:p>
            <a:pPr marL="514350" indent="-514350">
              <a:buFont typeface="+mj-lt"/>
              <a:buAutoNum type="arabicPeriod"/>
              <a:defRPr/>
            </a:pPr>
            <a:r>
              <a:rPr lang="lv-LV" sz="2800" dirty="0"/>
              <a:t>Draudze/Draugi</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2"/>
                                        </p:tgtEl>
                                        <p:attrNameLst>
                                          <p:attrName>style.visibility</p:attrName>
                                        </p:attrNameLst>
                                      </p:cBhvr>
                                      <p:to>
                                        <p:strVal val="visible"/>
                                      </p:to>
                                    </p:set>
                                    <p:animEffect transition="in" filter="fade">
                                      <p:cBhvr>
                                        <p:cTn id="11" dur="2000"/>
                                        <p:tgtEl>
                                          <p:spTgt spid="92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5" end="5"/>
                                            </p:txEl>
                                          </p:spTgt>
                                        </p:tgtEl>
                                        <p:attrNameLst>
                                          <p:attrName>style.visibility</p:attrName>
                                        </p:attrNameLst>
                                      </p:cBhvr>
                                      <p:to>
                                        <p:strVal val="visible"/>
                                      </p:to>
                                    </p:set>
                                    <p:anim calcmode="lin" valueType="num">
                                      <p:cBhvr additive="base">
                                        <p:cTn id="4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9219" name="Slide Number Placeholder 3"/>
          <p:cNvSpPr>
            <a:spLocks noGrp="1"/>
          </p:cNvSpPr>
          <p:nvPr>
            <p:ph type="sldNum" sz="quarter" idx="12"/>
          </p:nvPr>
        </p:nvSpPr>
        <p:spPr>
          <a:noFill/>
        </p:spPr>
        <p:txBody>
          <a:bodyPr/>
          <a:lstStyle/>
          <a:p>
            <a:fld id="{DFDB6B63-0168-476C-8233-83EE2EAF715B}" type="slidenum">
              <a:rPr lang="lv-LV" smtClean="0"/>
              <a:pPr/>
              <a:t>8</a:t>
            </a:fld>
            <a:endParaRPr lang="lv-LV" smtClean="0"/>
          </a:p>
        </p:txBody>
      </p:sp>
      <p:pic>
        <p:nvPicPr>
          <p:cNvPr id="10246" name="Picture 6" descr="http://picturesofjesus4you.com/images/jesus_washing_apostles_feet_parson_l.jpg"/>
          <p:cNvPicPr>
            <a:picLocks noChangeAspect="1" noChangeArrowheads="1"/>
          </p:cNvPicPr>
          <p:nvPr/>
        </p:nvPicPr>
        <p:blipFill>
          <a:blip r:embed="rId2"/>
          <a:srcRect/>
          <a:stretch>
            <a:fillRect/>
          </a:stretch>
        </p:blipFill>
        <p:spPr bwMode="auto">
          <a:xfrm>
            <a:off x="571472" y="3429000"/>
            <a:ext cx="7572428" cy="3429000"/>
          </a:xfrm>
          <a:prstGeom prst="rect">
            <a:avLst/>
          </a:prstGeom>
          <a:ln>
            <a:noFill/>
          </a:ln>
          <a:effectLst>
            <a:softEdge rad="112500"/>
          </a:effectLst>
        </p:spPr>
      </p:pic>
      <p:sp>
        <p:nvSpPr>
          <p:cNvPr id="6" name="Rectangle 5"/>
          <p:cNvSpPr>
            <a:spLocks noChangeArrowheads="1"/>
          </p:cNvSpPr>
          <p:nvPr/>
        </p:nvSpPr>
        <p:spPr bwMode="auto">
          <a:xfrm>
            <a:off x="0" y="714375"/>
            <a:ext cx="9144000" cy="2677656"/>
          </a:xfrm>
          <a:prstGeom prst="rect">
            <a:avLst/>
          </a:prstGeom>
          <a:noFill/>
          <a:ln w="9525">
            <a:noFill/>
            <a:miter lim="800000"/>
            <a:headEnd/>
            <a:tailEnd/>
          </a:ln>
        </p:spPr>
        <p:txBody>
          <a:bodyPr>
            <a:spAutoFit/>
          </a:bodyPr>
          <a:lstStyle/>
          <a:p>
            <a:pPr>
              <a:buFontTx/>
              <a:buChar char="•"/>
            </a:pPr>
            <a:r>
              <a:rPr lang="lv-LV" sz="2800" dirty="0"/>
              <a:t>Mums </a:t>
            </a:r>
            <a:r>
              <a:rPr lang="lv-LV" sz="2800" b="1" dirty="0"/>
              <a:t>katram</a:t>
            </a:r>
            <a:r>
              <a:rPr lang="lv-LV" sz="2800" dirty="0"/>
              <a:t> ir </a:t>
            </a:r>
            <a:r>
              <a:rPr lang="lv-LV" sz="2800" b="1" dirty="0"/>
              <a:t>lietas</a:t>
            </a:r>
            <a:r>
              <a:rPr lang="lv-LV" sz="2800" dirty="0"/>
              <a:t>, kas </a:t>
            </a:r>
            <a:r>
              <a:rPr lang="lv-LV" sz="2800" b="1" dirty="0"/>
              <a:t>traucē</a:t>
            </a:r>
            <a:r>
              <a:rPr lang="lv-LV" sz="2800" dirty="0"/>
              <a:t> mums dzīvot </a:t>
            </a:r>
            <a:r>
              <a:rPr lang="lv-LV" sz="2800" b="1" dirty="0"/>
              <a:t>pilnīgu</a:t>
            </a:r>
            <a:r>
              <a:rPr lang="lv-LV" sz="2800" dirty="0"/>
              <a:t> </a:t>
            </a:r>
            <a:r>
              <a:rPr lang="lv-LV" sz="2800" b="1" dirty="0"/>
              <a:t>kalpošanas dzīvi </a:t>
            </a:r>
            <a:r>
              <a:rPr lang="lv-LV" sz="2800" dirty="0"/>
              <a:t>patiesajam </a:t>
            </a:r>
            <a:r>
              <a:rPr lang="lv-LV" sz="2800" b="1" dirty="0"/>
              <a:t>Dievam</a:t>
            </a:r>
            <a:r>
              <a:rPr lang="lv-LV" sz="2800" dirty="0"/>
              <a:t>. </a:t>
            </a:r>
          </a:p>
          <a:p>
            <a:pPr>
              <a:buFontTx/>
              <a:buChar char="•"/>
            </a:pPr>
            <a:r>
              <a:rPr lang="lv-LV" sz="2800" b="1" dirty="0" smtClean="0"/>
              <a:t>Jēzum</a:t>
            </a:r>
            <a:r>
              <a:rPr lang="lv-LV" sz="2800" dirty="0" smtClean="0"/>
              <a:t> ir </a:t>
            </a:r>
            <a:r>
              <a:rPr lang="lv-LV" sz="2800" b="1" dirty="0" smtClean="0"/>
              <a:t>individuāla pieeja mācekļiem</a:t>
            </a:r>
            <a:r>
              <a:rPr lang="lv-LV" sz="2800" dirty="0" smtClean="0"/>
              <a:t>, Viņš </a:t>
            </a:r>
            <a:r>
              <a:rPr lang="lv-LV" sz="2800" b="1" dirty="0" smtClean="0"/>
              <a:t>redz</a:t>
            </a:r>
            <a:r>
              <a:rPr lang="lv-LV" sz="2800" dirty="0" smtClean="0"/>
              <a:t>, </a:t>
            </a:r>
            <a:r>
              <a:rPr lang="lv-LV" sz="2800" b="1" dirty="0" smtClean="0"/>
              <a:t>kas kuram visvairāk vajadzīgs</a:t>
            </a:r>
            <a:r>
              <a:rPr lang="lv-LV" sz="2800" dirty="0" smtClean="0"/>
              <a:t>.</a:t>
            </a:r>
            <a:endParaRPr lang="lv-LV" sz="2800" dirty="0"/>
          </a:p>
          <a:p>
            <a:pPr>
              <a:buFontTx/>
              <a:buChar char="•"/>
            </a:pPr>
            <a:r>
              <a:rPr lang="lv-LV" sz="2800" b="1" dirty="0"/>
              <a:t>Jēzus zina </a:t>
            </a:r>
            <a:r>
              <a:rPr lang="lv-LV" sz="2800" dirty="0"/>
              <a:t>katra mūsu </a:t>
            </a:r>
            <a:r>
              <a:rPr lang="lv-LV" sz="2800" b="1" dirty="0"/>
              <a:t>lielākās vājības </a:t>
            </a:r>
            <a:r>
              <a:rPr lang="lv-LV" sz="2800" dirty="0"/>
              <a:t>un pie katra </a:t>
            </a:r>
            <a:r>
              <a:rPr lang="lv-LV" sz="2800" b="1" dirty="0"/>
              <a:t>piestrādā</a:t>
            </a:r>
            <a:r>
              <a:rPr lang="lv-LV" sz="2800" dirty="0"/>
              <a:t>, lai tas </a:t>
            </a:r>
            <a:r>
              <a:rPr lang="lv-LV" sz="2800" b="1" dirty="0"/>
              <a:t>kļūtu</a:t>
            </a:r>
            <a:r>
              <a:rPr lang="lv-LV" sz="2800" dirty="0"/>
              <a:t> par </a:t>
            </a:r>
            <a:r>
              <a:rPr lang="lv-LV" sz="2800" b="1" dirty="0"/>
              <a:t>brīnišķīgu darbarīku</a:t>
            </a:r>
            <a:r>
              <a:rPr lang="lv-LV" sz="2800" dirty="0"/>
              <a:t>. Āmen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F980AE07-F7BA-4BC4-B961-80D2709499C1}" type="slidenum">
              <a:rPr lang="lv-LV" smtClean="0"/>
              <a:pPr/>
              <a:t>9</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3203</TotalTime>
  <Words>912</Words>
  <Application>Microsoft Office PowerPoint</Application>
  <PresentationFormat>On-screen Show (4:3)</PresentationFormat>
  <Paragraphs>48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Lk.9:51-62 Dieva darbinieki </vt:lpstr>
      <vt:lpstr>Lk.9:51-62 Dieva darbinieki </vt:lpstr>
      <vt:lpstr>Slide 3</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71</cp:revision>
  <dcterms:created xsi:type="dcterms:W3CDTF">2010-10-07T14:46:11Z</dcterms:created>
  <dcterms:modified xsi:type="dcterms:W3CDTF">2019-06-30T15:25:57Z</dcterms:modified>
</cp:coreProperties>
</file>