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2" r:id="rId2"/>
    <p:sldId id="302" r:id="rId3"/>
    <p:sldId id="284" r:id="rId4"/>
    <p:sldId id="285" r:id="rId5"/>
    <p:sldId id="286" r:id="rId6"/>
    <p:sldId id="287" r:id="rId7"/>
    <p:sldId id="288" r:id="rId8"/>
    <p:sldId id="290" r:id="rId9"/>
    <p:sldId id="291" r:id="rId10"/>
    <p:sldId id="292" r:id="rId11"/>
    <p:sldId id="293" r:id="rId12"/>
    <p:sldId id="294" r:id="rId13"/>
    <p:sldId id="296" r:id="rId14"/>
    <p:sldId id="297" r:id="rId15"/>
    <p:sldId id="298" r:id="rId16"/>
    <p:sldId id="299" r:id="rId17"/>
    <p:sldId id="303" r:id="rId18"/>
    <p:sldId id="272" r:id="rId19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40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4/16/2022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</a:t>
            </a:r>
            <a:r>
              <a:rPr lang="en-US" sz="3600" b="1" dirty="0" smtClean="0"/>
              <a:t>t</a:t>
            </a:r>
            <a:r>
              <a:rPr lang="lv-LV" sz="3600" b="1" dirty="0" smtClean="0"/>
              <a:t>.26:36-68 Jēzus pēdējās stundas 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16.apr.2022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196496"/>
            <a:ext cx="6981847" cy="5661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51</a:t>
            </a:r>
            <a:r>
              <a:rPr lang="lv-LV" sz="2800" i="1" dirty="0" smtClean="0"/>
              <a:t> Un, redzi, kāds no tiem, kas bija kopā ar Jēzu, sniedzās pēc zobena un, to izvilcis, cirta virspriestera kalpam un nocirta tam ausi. </a:t>
            </a:r>
            <a:r>
              <a:rPr lang="lv-LV" sz="2800" i="1" baseline="30000" dirty="0" smtClean="0"/>
              <a:t>52</a:t>
            </a:r>
            <a:r>
              <a:rPr lang="lv-LV" sz="2800" i="1" dirty="0" smtClean="0"/>
              <a:t> Tad Jēzus tam sacīja: “Liec savu zobenu atpakaļ vietā, jo ikviens, kas zobenu pacels, no zobena ies bojā.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71678"/>
            <a:ext cx="51435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Pēteris</a:t>
            </a:r>
            <a:r>
              <a:rPr lang="lv-LV" sz="2800" dirty="0" smtClean="0"/>
              <a:t> ir gatavs </a:t>
            </a:r>
            <a:r>
              <a:rPr lang="lv-LV" sz="2800" b="1" dirty="0" smtClean="0"/>
              <a:t>neprātīgai cīņai </a:t>
            </a:r>
            <a:r>
              <a:rPr lang="lv-LV" sz="2800" dirty="0" smtClean="0"/>
              <a:t>ar </a:t>
            </a:r>
            <a:r>
              <a:rPr lang="lv-LV" sz="2800" b="1" dirty="0" smtClean="0"/>
              <a:t>visu pūli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viņu </a:t>
            </a:r>
            <a:r>
              <a:rPr lang="lv-LV" sz="2800" b="1" dirty="0" smtClean="0"/>
              <a:t>aptur</a:t>
            </a:r>
            <a:r>
              <a:rPr lang="lv-LV" sz="2800" dirty="0" smtClean="0"/>
              <a:t> un saka, kas </a:t>
            </a:r>
            <a:r>
              <a:rPr lang="lv-LV" sz="2800" b="1" dirty="0" smtClean="0"/>
              <a:t>zobenu paceļ</a:t>
            </a:r>
            <a:r>
              <a:rPr lang="lv-LV" sz="2800" dirty="0" smtClean="0"/>
              <a:t>, tas pats no tā </a:t>
            </a:r>
            <a:r>
              <a:rPr lang="lv-LV" sz="2800" b="1" dirty="0" smtClean="0"/>
              <a:t>kritīs</a:t>
            </a:r>
            <a:r>
              <a:rPr lang="lv-LV" sz="2800" dirty="0" smtClean="0"/>
              <a:t>. Proti, ja viņš tagad </a:t>
            </a:r>
            <a:r>
              <a:rPr lang="lv-LV" sz="2800" b="1" dirty="0" smtClean="0"/>
              <a:t>neapstāsies,</a:t>
            </a:r>
            <a:r>
              <a:rPr lang="lv-LV" sz="2800" dirty="0" smtClean="0"/>
              <a:t> viņš </a:t>
            </a:r>
            <a:r>
              <a:rPr lang="lv-LV" sz="2800" b="1" dirty="0" smtClean="0"/>
              <a:t>ies bojā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Bet tai pašā laikā arī </a:t>
            </a:r>
            <a:r>
              <a:rPr lang="lv-LV" sz="2800" b="1" dirty="0" smtClean="0"/>
              <a:t>pravietiski vārdi par karu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// “</a:t>
            </a:r>
            <a:r>
              <a:rPr lang="lv-LV" sz="2800" i="1" dirty="0" smtClean="0"/>
              <a:t>Bet Jēzus sacīja: “Stājiet, pietiek!” Un, pieskāries ausij, viņš to dziedināja</a:t>
            </a:r>
            <a:r>
              <a:rPr lang="lv-LV" sz="2800" dirty="0" smtClean="0"/>
              <a:t>.” (Lk.22:51)</a:t>
            </a:r>
          </a:p>
          <a:p>
            <a:pPr>
              <a:buFontTx/>
              <a:buChar char="•"/>
            </a:pP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46082" name="Picture 2" descr="Attēlu rezultāti vaicājumam “peter with sword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571612"/>
            <a:ext cx="4214810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53</a:t>
            </a:r>
            <a:r>
              <a:rPr lang="lv-LV" sz="2700" i="1" dirty="0" smtClean="0"/>
              <a:t> Vai tad tu domā, ka es nevarētu lūgt savu Tēvu un viņš man nesūtītu tūlīt vairāk kā divpadsmit leģionu eņģeļu? </a:t>
            </a:r>
            <a:r>
              <a:rPr lang="lv-LV" sz="2700" i="1" baseline="30000" dirty="0" smtClean="0"/>
              <a:t>54</a:t>
            </a:r>
            <a:r>
              <a:rPr lang="lv-LV" sz="2700" i="1" dirty="0" smtClean="0"/>
              <a:t> Bet kā tad Raksti piepildītos, ka tam tā ir jānotiek?”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85860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Te </a:t>
            </a:r>
            <a:r>
              <a:rPr lang="lv-LV" sz="2800" b="1" dirty="0" smtClean="0"/>
              <a:t>piepildās Dieva plāns cilvēces glābšanai</a:t>
            </a:r>
            <a:r>
              <a:rPr lang="lv-LV" sz="2800" dirty="0" smtClean="0"/>
              <a:t>, par ko </a:t>
            </a:r>
            <a:r>
              <a:rPr lang="lv-LV" sz="2800" b="1" dirty="0" smtClean="0"/>
              <a:t>pravieši</a:t>
            </a:r>
            <a:r>
              <a:rPr lang="lv-LV" sz="2800" dirty="0" smtClean="0"/>
              <a:t> jau </a:t>
            </a:r>
            <a:r>
              <a:rPr lang="lv-LV" sz="2800" b="1" dirty="0" smtClean="0"/>
              <a:t>sludinājuši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Jēzus</a:t>
            </a:r>
            <a:r>
              <a:rPr lang="lv-LV" sz="2800" dirty="0" smtClean="0"/>
              <a:t> būtu </a:t>
            </a:r>
            <a:r>
              <a:rPr lang="lv-LV" sz="2800" b="1" dirty="0" smtClean="0"/>
              <a:t>gribējis</a:t>
            </a:r>
            <a:r>
              <a:rPr lang="lv-LV" sz="2800" dirty="0" smtClean="0"/>
              <a:t>, Viņš būtu to varējis </a:t>
            </a:r>
            <a:r>
              <a:rPr lang="lv-LV" sz="2800" b="1" dirty="0" smtClean="0"/>
              <a:t>izglābties</a:t>
            </a:r>
            <a:r>
              <a:rPr lang="lv-LV" sz="2800" dirty="0" smtClean="0"/>
              <a:t> ar eņģeļu leģionu palīdzību, bet viņš to </a:t>
            </a:r>
            <a:r>
              <a:rPr lang="lv-LV" sz="2800" b="1" dirty="0" smtClean="0"/>
              <a:t>nedara mūsu dēļ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40964" name="Picture 4" descr="Attēlu rezultāti vaicājumam “jesus and juda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000372"/>
            <a:ext cx="7715256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55</a:t>
            </a:r>
            <a:r>
              <a:rPr lang="lv-LV" sz="2700" i="1" dirty="0" smtClean="0"/>
              <a:t> Tanī pašā stundā Jēzus sacīja uz ļaužu pūli: “Kā pret laupītāju jūs esat izgājuši ar zobeniem un nūjām mani gūstīt. Katru dienu es sēdēju templī mācīdams, un tad jūs mani neņēmāt ciet. </a:t>
            </a:r>
            <a:r>
              <a:rPr lang="lv-LV" sz="2700" i="1" baseline="30000" dirty="0" smtClean="0"/>
              <a:t>56</a:t>
            </a:r>
            <a:r>
              <a:rPr lang="lv-LV" sz="2700" i="1" dirty="0" smtClean="0"/>
              <a:t> Bet nu viss noticis tā, lai praviešu Raksti piepildītos!” Tad visi mācekļi viņu atstāja un aizbēga.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42886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 pret </a:t>
            </a:r>
            <a:r>
              <a:rPr lang="lv-LV" sz="2800" b="1" dirty="0" smtClean="0"/>
              <a:t>laupītāju</a:t>
            </a:r>
            <a:r>
              <a:rPr lang="lv-LV" sz="2800" dirty="0" smtClean="0"/>
              <a:t> izgājuši – Kāds ir mans </a:t>
            </a:r>
            <a:r>
              <a:rPr lang="lv-LV" sz="2800" b="1" dirty="0" smtClean="0"/>
              <a:t>noziegums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Jēzus “noziegums” bija </a:t>
            </a:r>
            <a:r>
              <a:rPr lang="lv-LV" sz="2800" b="1" dirty="0" smtClean="0"/>
              <a:t>patiesības sludināšana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Tad </a:t>
            </a:r>
            <a:r>
              <a:rPr lang="lv-LV" sz="2800" b="1" dirty="0" smtClean="0"/>
              <a:t>mācekļi</a:t>
            </a:r>
            <a:r>
              <a:rPr lang="lv-LV" sz="2800" dirty="0" smtClean="0"/>
              <a:t> no Viņa </a:t>
            </a:r>
            <a:r>
              <a:rPr lang="lv-LV" sz="2800" b="1" dirty="0" smtClean="0"/>
              <a:t>aizbēga</a:t>
            </a:r>
            <a:r>
              <a:rPr lang="lv-LV" sz="2800" dirty="0" smtClean="0"/>
              <a:t>, kā </a:t>
            </a:r>
            <a:r>
              <a:rPr lang="lv-LV" sz="2800" b="1" dirty="0" smtClean="0"/>
              <a:t>Jēzus paredzēja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47106" name="Picture 2" descr="Attēlu rezultāti vaicājumam “jesus and juda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786190"/>
            <a:ext cx="6324600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57</a:t>
            </a:r>
            <a:r>
              <a:rPr lang="lv-LV" sz="2700" i="1" dirty="0" smtClean="0"/>
              <a:t> Tie, kas Jēzu apcietināja, aizveda viņu pie augstā priestera </a:t>
            </a:r>
            <a:r>
              <a:rPr lang="lv-LV" sz="2700" i="1" dirty="0" err="1" smtClean="0"/>
              <a:t>Kajafas</a:t>
            </a:r>
            <a:r>
              <a:rPr lang="lv-LV" sz="2700" i="1" dirty="0" smtClean="0"/>
              <a:t>; tur bija sapulcējušies arī rakstu mācītāji un vecajie. </a:t>
            </a:r>
            <a:r>
              <a:rPr lang="lv-LV" sz="2700" i="1" baseline="30000" dirty="0" smtClean="0"/>
              <a:t>58</a:t>
            </a:r>
            <a:r>
              <a:rPr lang="lv-LV" sz="2700" i="1" dirty="0" smtClean="0"/>
              <a:t> Bet Pēteris viņam sekoja no tālienes līdz augstā priestera pagalmam, tur iegājis, viņš apsēdās kopā ar sargiem, lai redzētu, kā viss beigsies.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857364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dirty="0" smtClean="0"/>
              <a:t>Jēzus tiek aizvests pie “</a:t>
            </a:r>
            <a:r>
              <a:rPr lang="lv-LV" sz="2700" i="1" dirty="0" smtClean="0"/>
              <a:t>mafijas bosa</a:t>
            </a:r>
            <a:r>
              <a:rPr lang="lv-LV" sz="2700" dirty="0" smtClean="0"/>
              <a:t>” – </a:t>
            </a:r>
            <a:r>
              <a:rPr lang="lv-LV" sz="2700" b="1" dirty="0" smtClean="0"/>
              <a:t>augstā priestera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b="1" dirty="0" smtClean="0"/>
              <a:t>Tiesas sēde sasaukta naktī</a:t>
            </a:r>
            <a:r>
              <a:rPr lang="lv-LV" sz="2700" dirty="0" smtClean="0"/>
              <a:t>! Kāpēc naktī? - slepena</a:t>
            </a:r>
            <a:endParaRPr lang="lv-LV" sz="2700" dirty="0"/>
          </a:p>
          <a:p>
            <a:pPr>
              <a:buFontTx/>
              <a:buChar char="•"/>
            </a:pPr>
            <a:r>
              <a:rPr lang="lv-LV" sz="2800" b="1" dirty="0" smtClean="0"/>
              <a:t>Pēteris</a:t>
            </a:r>
            <a:r>
              <a:rPr lang="lv-LV" sz="2800" dirty="0" smtClean="0"/>
              <a:t> un arī </a:t>
            </a:r>
            <a:r>
              <a:rPr lang="lv-LV" sz="2800" b="1" dirty="0" smtClean="0"/>
              <a:t>Jānis</a:t>
            </a:r>
            <a:r>
              <a:rPr lang="lv-LV" sz="2800" dirty="0" smtClean="0"/>
              <a:t> (Jņ.18:16) grib </a:t>
            </a:r>
            <a:r>
              <a:rPr lang="lv-LV" sz="2800" b="1" dirty="0" smtClean="0"/>
              <a:t>zināt</a:t>
            </a:r>
            <a:r>
              <a:rPr lang="lv-LV" sz="2800" dirty="0" smtClean="0"/>
              <a:t>, kas ar Jēzu </a:t>
            </a:r>
            <a:r>
              <a:rPr lang="lv-LV" sz="2800" b="1" dirty="0" smtClean="0"/>
              <a:t>notiks</a:t>
            </a:r>
            <a:r>
              <a:rPr lang="lv-LV" sz="2800" dirty="0" smtClean="0"/>
              <a:t> un seko Viņam, bet </a:t>
            </a:r>
            <a:r>
              <a:rPr lang="lv-LV" sz="2800" b="1" dirty="0" smtClean="0"/>
              <a:t>vairs neiejaucas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Jānis</a:t>
            </a:r>
            <a:r>
              <a:rPr lang="lv-LV" sz="2800" dirty="0" smtClean="0"/>
              <a:t> </a:t>
            </a:r>
            <a:r>
              <a:rPr lang="lv-LV" sz="2800" b="1" dirty="0" smtClean="0"/>
              <a:t>palīdz Pēterim </a:t>
            </a:r>
            <a:r>
              <a:rPr lang="lv-LV" sz="2800" dirty="0" smtClean="0"/>
              <a:t>tikt iekšā </a:t>
            </a:r>
            <a:r>
              <a:rPr lang="lv-LV" sz="2800" b="1" dirty="0" smtClean="0"/>
              <a:t>priestera pagalmā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50178" name="Picture 2" descr="Attēlu rezultāti vaicājumam “jesus trial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4000504"/>
            <a:ext cx="6572296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59</a:t>
            </a:r>
            <a:r>
              <a:rPr lang="lv-LV" sz="2800" i="1" dirty="0" smtClean="0"/>
              <a:t> Virspriesteri un viss </a:t>
            </a:r>
            <a:r>
              <a:rPr lang="lv-LV" sz="2800" i="1" dirty="0" err="1" smtClean="0"/>
              <a:t>sinedrijs</a:t>
            </a:r>
            <a:r>
              <a:rPr lang="lv-LV" sz="2800" i="1" dirty="0" smtClean="0"/>
              <a:t> meklēja viltus liecību pret Jēzu, lai viņu nonāvētu, </a:t>
            </a:r>
            <a:r>
              <a:rPr lang="lv-LV" sz="2800" i="1" baseline="30000" dirty="0" smtClean="0"/>
              <a:t>60</a:t>
            </a:r>
            <a:r>
              <a:rPr lang="lv-LV" sz="2800" i="1" dirty="0" smtClean="0"/>
              <a:t> bet neatrada, lai gan daudzi nāca un nepatiesi liecināja. Visbeidzot atnāca divi </a:t>
            </a:r>
            <a:r>
              <a:rPr lang="lv-LV" sz="2800" i="1" baseline="30000" dirty="0" smtClean="0"/>
              <a:t>61</a:t>
            </a:r>
            <a:r>
              <a:rPr lang="lv-LV" sz="2800" i="1" dirty="0" smtClean="0"/>
              <a:t> un teica: “Viņš sacīja: es varu nojaukt Dieva templi un trijās dienās no jauna to uzcelt.”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898870"/>
            <a:ext cx="935834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Jēzus nebija </a:t>
            </a:r>
            <a:r>
              <a:rPr lang="lv-LV" sz="2800" b="1" dirty="0" smtClean="0"/>
              <a:t>ne zadzis</a:t>
            </a:r>
            <a:r>
              <a:rPr lang="lv-LV" sz="2800" dirty="0" smtClean="0"/>
              <a:t>, </a:t>
            </a:r>
            <a:r>
              <a:rPr lang="lv-LV" sz="2800" b="1" dirty="0" smtClean="0"/>
              <a:t>ne laupījis</a:t>
            </a:r>
            <a:r>
              <a:rPr lang="lv-LV" sz="2800" dirty="0" smtClean="0"/>
              <a:t>, </a:t>
            </a:r>
            <a:r>
              <a:rPr lang="lv-LV" sz="2800" b="1" dirty="0" smtClean="0"/>
              <a:t>ne slepkavojis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Jēzum nebija ko “</a:t>
            </a:r>
            <a:r>
              <a:rPr lang="lv-LV" sz="2800" i="1" dirty="0" smtClean="0"/>
              <a:t>piesiet</a:t>
            </a:r>
            <a:r>
              <a:rPr lang="lv-LV" sz="2800" dirty="0" smtClean="0"/>
              <a:t>”, tāpēc vajag </a:t>
            </a:r>
            <a:r>
              <a:rPr lang="lv-LV" sz="2800" b="1" dirty="0" smtClean="0"/>
              <a:t>viltus lieciniekus</a:t>
            </a:r>
            <a:r>
              <a:rPr lang="lv-LV" sz="2800" dirty="0" smtClean="0"/>
              <a:t>, bet </a:t>
            </a:r>
            <a:r>
              <a:rPr lang="lv-LV" sz="2800" b="1" dirty="0" smtClean="0"/>
              <a:t>liecības nesaskanēja</a:t>
            </a:r>
            <a:r>
              <a:rPr lang="lv-LV" sz="2800" dirty="0" smtClean="0"/>
              <a:t>. Tikai </a:t>
            </a:r>
            <a:r>
              <a:rPr lang="lv-LV" sz="2800" b="1" dirty="0" smtClean="0"/>
              <a:t>templim</a:t>
            </a:r>
            <a:r>
              <a:rPr lang="lv-LV" sz="2800" dirty="0" smtClean="0"/>
              <a:t> beidzot bija </a:t>
            </a:r>
            <a:r>
              <a:rPr lang="lv-LV" sz="2800" b="1" dirty="0" smtClean="0"/>
              <a:t>2 vienādas liecības</a:t>
            </a:r>
            <a:r>
              <a:rPr lang="lv-LV" sz="2800" dirty="0" smtClean="0"/>
              <a:t>, bet Jēzus to teica par </a:t>
            </a:r>
            <a:r>
              <a:rPr lang="lv-LV" sz="2800" b="1" dirty="0" smtClean="0"/>
              <a:t>miesas templi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14</a:t>
            </a:fld>
            <a:endParaRPr lang="lv-LV" smtClean="0"/>
          </a:p>
        </p:txBody>
      </p:sp>
      <p:pic>
        <p:nvPicPr>
          <p:cNvPr id="49154" name="Picture 2" descr="Attēlu rezultāti vaicājumam “Peter outside jesus trial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714752"/>
            <a:ext cx="7786742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62</a:t>
            </a:r>
            <a:r>
              <a:rPr lang="lv-LV" sz="2800" i="1" dirty="0" smtClean="0"/>
              <a:t> Tad piecēlās augstais priesteris un viņam sacīja: “Vai tu neatbildēsi neko uz to, ko tie liecina pret tevi?” </a:t>
            </a:r>
            <a:r>
              <a:rPr lang="lv-LV" sz="2800" i="1" baseline="30000" dirty="0" smtClean="0"/>
              <a:t>63a</a:t>
            </a:r>
            <a:r>
              <a:rPr lang="lv-LV" sz="2800" i="1" dirty="0" smtClean="0"/>
              <a:t> Bet Jēzus klusēja.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1443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Kāpēc </a:t>
            </a:r>
            <a:r>
              <a:rPr lang="lv-LV" sz="2800" b="1" dirty="0" smtClean="0"/>
              <a:t>Jēzus klusē</a:t>
            </a:r>
            <a:r>
              <a:rPr lang="lv-LV" sz="2800" dirty="0" smtClean="0"/>
              <a:t>? Bet </a:t>
            </a:r>
            <a:r>
              <a:rPr lang="lv-LV" sz="2800" b="1" dirty="0" smtClean="0"/>
              <a:t>kāda jēga runāt</a:t>
            </a:r>
            <a:r>
              <a:rPr lang="lv-LV" sz="2800" dirty="0" smtClean="0"/>
              <a:t>, ja visu, ko tu runāsi, </a:t>
            </a:r>
            <a:r>
              <a:rPr lang="lv-LV" sz="2800" b="1" dirty="0" smtClean="0"/>
              <a:t>izmantos pret tevi</a:t>
            </a:r>
            <a:r>
              <a:rPr lang="lv-LV" sz="2800" dirty="0" smtClean="0"/>
              <a:t>. Augstais priesteris </a:t>
            </a:r>
            <a:r>
              <a:rPr lang="lv-LV" sz="2800" b="1" dirty="0" smtClean="0"/>
              <a:t>domas nemainīs</a:t>
            </a:r>
            <a:r>
              <a:rPr lang="lv-LV" sz="2800" dirty="0" smtClean="0"/>
              <a:t>, tad jau </a:t>
            </a:r>
            <a:r>
              <a:rPr lang="lv-LV" sz="2800" b="1" dirty="0" smtClean="0"/>
              <a:t>labāk klusēt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15</a:t>
            </a:fld>
            <a:endParaRPr lang="lv-LV" smtClean="0"/>
          </a:p>
        </p:txBody>
      </p:sp>
      <p:pic>
        <p:nvPicPr>
          <p:cNvPr id="48130" name="Picture 2" descr="Attēlu rezultāti vaicājumam “jesus and caiafa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71744"/>
            <a:ext cx="7367592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63b</a:t>
            </a:r>
            <a:r>
              <a:rPr lang="lv-LV" sz="2700" i="1" dirty="0" smtClean="0"/>
              <a:t> Tad augstais priesteris viņam sacīja: “Es zvērinu tevi pie dzīvā Dieva, saki mums: vai tu esi Kristus, Dieva Dēls?” </a:t>
            </a:r>
            <a:r>
              <a:rPr lang="lv-LV" sz="2700" i="1" baseline="30000" dirty="0" smtClean="0"/>
              <a:t>64</a:t>
            </a:r>
            <a:r>
              <a:rPr lang="lv-LV" sz="2700" i="1" dirty="0" smtClean="0"/>
              <a:t> Jēzus tam atbildēja: “Tu pats to saki. Bet es jums saku: kopš šā brīža jūs redzēsiet Cilvēka Dēlu sēžam pie Visuvarenā labās rokas un nākam uz debess padebešiem.”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21455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augstais priesteris </a:t>
            </a:r>
            <a:r>
              <a:rPr lang="lv-LV" sz="2800" dirty="0" smtClean="0"/>
              <a:t>grib </a:t>
            </a:r>
            <a:r>
              <a:rPr lang="lv-LV" sz="2800" b="1" dirty="0" smtClean="0"/>
              <a:t>pārliecināties</a:t>
            </a:r>
            <a:r>
              <a:rPr lang="lv-LV" sz="2800" dirty="0" smtClean="0"/>
              <a:t>, ka </a:t>
            </a:r>
            <a:r>
              <a:rPr lang="lv-LV" sz="2800" b="1" dirty="0" smtClean="0"/>
              <a:t>Jēzus ir Kristus? Nē</a:t>
            </a:r>
            <a:r>
              <a:rPr lang="lv-LV" sz="2800" dirty="0" smtClean="0"/>
              <a:t>. Viņš domā,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ir </a:t>
            </a:r>
            <a:r>
              <a:rPr lang="lv-LV" sz="2800" b="1" dirty="0" smtClean="0"/>
              <a:t>trakais</a:t>
            </a:r>
            <a:r>
              <a:rPr lang="lv-LV" sz="2800" dirty="0" smtClean="0"/>
              <a:t> un grib to no Viņa </a:t>
            </a:r>
            <a:r>
              <a:rPr lang="lv-LV" sz="2800" b="1" dirty="0" smtClean="0"/>
              <a:t>dzirdēt</a:t>
            </a:r>
            <a:r>
              <a:rPr lang="lv-LV" sz="2800" dirty="0" smtClean="0"/>
              <a:t>, lai </a:t>
            </a:r>
            <a:r>
              <a:rPr lang="lv-LV" sz="2800" b="1" dirty="0" smtClean="0"/>
              <a:t>izmantotu pret Viņu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Jēzus </a:t>
            </a:r>
            <a:r>
              <a:rPr lang="lv-LV" sz="2800" b="1" dirty="0" smtClean="0"/>
              <a:t>nāve vedīs Viņu godībā </a:t>
            </a:r>
            <a:r>
              <a:rPr lang="lv-LV" sz="2800" dirty="0" smtClean="0"/>
              <a:t>pie </a:t>
            </a:r>
            <a:r>
              <a:rPr lang="lv-LV" sz="2800" b="1" dirty="0" smtClean="0"/>
              <a:t>Tēva labās rokas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16</a:t>
            </a:fld>
            <a:endParaRPr lang="lv-LV" smtClean="0"/>
          </a:p>
        </p:txBody>
      </p:sp>
      <p:pic>
        <p:nvPicPr>
          <p:cNvPr id="59394" name="Picture 2" descr="Attēlu rezultāti vaicājumam “son of god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29066"/>
            <a:ext cx="4786346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6" name="Picture 4" descr="Attēlu rezultāti vaicājumam “jesus at god's right hand”&quot;"/>
          <p:cNvPicPr>
            <a:picLocks noChangeAspect="1" noChangeArrowheads="1"/>
          </p:cNvPicPr>
          <p:nvPr/>
        </p:nvPicPr>
        <p:blipFill>
          <a:blip r:embed="rId3" cstate="print"/>
          <a:srcRect r="21661"/>
          <a:stretch>
            <a:fillRect/>
          </a:stretch>
        </p:blipFill>
        <p:spPr bwMode="auto">
          <a:xfrm>
            <a:off x="4786314" y="4000504"/>
            <a:ext cx="4357686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5040313" cy="1081088"/>
          </a:xfrm>
        </p:spPr>
        <p:txBody>
          <a:bodyPr/>
          <a:lstStyle/>
          <a:p>
            <a:r>
              <a:rPr lang="lv-LV" sz="2700" b="1" i="1" dirty="0" smtClean="0"/>
              <a:t>Mt.28</a:t>
            </a:r>
            <a:r>
              <a:rPr lang="lv-LV" sz="2700" i="1" dirty="0" smtClean="0"/>
              <a:t> 2 Un redzi, notika liela zemestrīce, un Tā Kunga eņģelis nāca no debesīm, pienācis novēla akmeni no durvīm un apsēdās uz tā. 3 Viņa izskats bija kā zibens un viņa drēbes baltas kā sniegs. 4 Sargi drebēja no bailēm un bija kā miruši. 5 Tad eņģelis uzrunāja sievietes: "Nebīstieties, es zinu, ka jūs meklējat Jēzu, kas bija krustā sists. 6 Viņa šeit nav, jo Viņš ir augšāmcēlies, kā Viņš bija sacījis. Nāciet un skatiet to vietu, kur Viņš tika guldīts.</a:t>
            </a:r>
            <a:endParaRPr lang="en-US" sz="2700" dirty="0" smtClean="0"/>
          </a:p>
        </p:txBody>
      </p:sp>
      <p:pic>
        <p:nvPicPr>
          <p:cNvPr id="7173" name="Picture 5" descr="http://t2.gstatic.com/images?q=tbn:ANd9GcSsv0oE2Ataa9V6TGFaVaE5cmVCIh2HiVfvm-TLBYCBTX1KFep6Y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5" y="0"/>
            <a:ext cx="4427985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400" b="1" dirty="0" smtClean="0"/>
              <a:t>M</a:t>
            </a:r>
            <a:r>
              <a:rPr lang="en-US" sz="3400" b="1" dirty="0" smtClean="0"/>
              <a:t>t</a:t>
            </a:r>
            <a:r>
              <a:rPr lang="lv-LV" sz="3400" b="1" dirty="0" smtClean="0"/>
              <a:t>.26:57- 64 Jēzus sinedrija priekšā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500" baseline="30000" dirty="0" smtClean="0"/>
              <a:t>57</a:t>
            </a:r>
            <a:r>
              <a:rPr lang="lv-LV" sz="2500" dirty="0" smtClean="0"/>
              <a:t> Tie, kas Jēzu apcietināja, aizveda viņu pie augstā priestera </a:t>
            </a:r>
            <a:r>
              <a:rPr lang="lv-LV" sz="2500" dirty="0" err="1" smtClean="0"/>
              <a:t>Kajafas</a:t>
            </a:r>
            <a:r>
              <a:rPr lang="lv-LV" sz="2500" dirty="0" smtClean="0"/>
              <a:t>; tur bija sapulcējušies arī rakstu mācītāji un vecajie. </a:t>
            </a:r>
            <a:r>
              <a:rPr lang="lv-LV" sz="2500" baseline="30000" dirty="0" smtClean="0"/>
              <a:t>58</a:t>
            </a:r>
            <a:r>
              <a:rPr lang="lv-LV" sz="2500" dirty="0" smtClean="0"/>
              <a:t> Bet Pēteris viņam sekoja no tālienes līdz augstā priestera pagalmam, tur iegājis, viņš apsēdās kopā ar sargiem, lai redzētu, kā viss beigsies. </a:t>
            </a:r>
            <a:r>
              <a:rPr lang="lv-LV" sz="2500" baseline="30000" dirty="0" smtClean="0"/>
              <a:t>59</a:t>
            </a:r>
            <a:r>
              <a:rPr lang="lv-LV" sz="2500" dirty="0" smtClean="0"/>
              <a:t> Virspriesteri un viss </a:t>
            </a:r>
            <a:r>
              <a:rPr lang="lv-LV" sz="2500" dirty="0" err="1" smtClean="0"/>
              <a:t>sinedrijs</a:t>
            </a:r>
            <a:r>
              <a:rPr lang="lv-LV" sz="2500" dirty="0" smtClean="0"/>
              <a:t> meklēja viltus liecību pret Jēzu, lai viņu nonāvētu, </a:t>
            </a:r>
            <a:r>
              <a:rPr lang="lv-LV" sz="2500" baseline="30000" dirty="0" smtClean="0"/>
              <a:t>60</a:t>
            </a:r>
            <a:r>
              <a:rPr lang="lv-LV" sz="2500" dirty="0" smtClean="0"/>
              <a:t> bet neatrada, lai gan daudzi nāca un nepatiesi liecināja. Visbeidzot atnāca divi </a:t>
            </a:r>
            <a:r>
              <a:rPr lang="lv-LV" sz="2500" baseline="30000" dirty="0" smtClean="0"/>
              <a:t>61</a:t>
            </a:r>
            <a:r>
              <a:rPr lang="lv-LV" sz="2500" dirty="0" smtClean="0"/>
              <a:t> un teica: “Viņš sacīja: es varu nojaukt Dieva templi un trijās dienās no jauna to uzcelt.” </a:t>
            </a:r>
            <a:r>
              <a:rPr lang="lv-LV" sz="2500" baseline="30000" dirty="0" smtClean="0"/>
              <a:t>62</a:t>
            </a:r>
            <a:r>
              <a:rPr lang="lv-LV" sz="2500" dirty="0" smtClean="0"/>
              <a:t> Tad piecēlās augstais priesteris un viņam sacīja: “Vai tu neatbildēsi neko uz to, ko tie liecina pret tevi?” </a:t>
            </a:r>
            <a:r>
              <a:rPr lang="lv-LV" sz="2500" baseline="30000" dirty="0" smtClean="0"/>
              <a:t>63</a:t>
            </a:r>
            <a:r>
              <a:rPr lang="lv-LV" sz="2500" dirty="0" smtClean="0"/>
              <a:t> Bet Jēzus klusēja. Tad augstais priesteris viņam sacīja: “Es zvērinu tevi pie dzīvā Dieva, saki mums: vai tu esi Kristus, Dieva Dēls?” </a:t>
            </a:r>
            <a:r>
              <a:rPr lang="lv-LV" sz="2500" baseline="30000" dirty="0" smtClean="0"/>
              <a:t>64</a:t>
            </a:r>
            <a:r>
              <a:rPr lang="lv-LV" sz="2500" dirty="0" smtClean="0"/>
              <a:t>  Jēzus tam atbildēja: “Tu pats to saki. Bet es jums saku: kopš šā brīža jūs redzēsiet Cilvēka Dēlu sēžam pie Visuvarenā labās rokas un nākam uz debess padebešiem.”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36</a:t>
            </a:r>
            <a:r>
              <a:rPr lang="lv-LV" sz="2800" i="1" dirty="0" smtClean="0"/>
              <a:t> Tad Jēzus kopā ar saviem mācekļiem nonāca vietā, ko sauc </a:t>
            </a:r>
            <a:r>
              <a:rPr lang="lv-LV" sz="2800" i="1" dirty="0" err="1" smtClean="0"/>
              <a:t>Ģetzemene</a:t>
            </a:r>
            <a:r>
              <a:rPr lang="lv-LV" sz="2800" i="1" dirty="0" smtClean="0"/>
              <a:t>, un sacīja: “Sēdieties tepat, kamēr es paiešu tālāk un pielūgšu Dievu.” </a:t>
            </a:r>
            <a:r>
              <a:rPr lang="lv-LV" sz="2800" i="1" baseline="30000" dirty="0" smtClean="0"/>
              <a:t>37a</a:t>
            </a:r>
            <a:r>
              <a:rPr lang="lv-LV" sz="2800" i="1" dirty="0" smtClean="0"/>
              <a:t> Viņš ņēma līdzi Pēteri un abus </a:t>
            </a:r>
            <a:r>
              <a:rPr lang="lv-LV" sz="2800" i="1" dirty="0" err="1" smtClean="0"/>
              <a:t>Zebedeja</a:t>
            </a:r>
            <a:r>
              <a:rPr lang="lv-LV" sz="2800" i="1" dirty="0" smtClean="0"/>
              <a:t> dēlus.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7161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dodas </a:t>
            </a:r>
            <a:r>
              <a:rPr lang="lv-LV" sz="2800" b="1" dirty="0" smtClean="0"/>
              <a:t>lūgt Tēvu </a:t>
            </a:r>
            <a:r>
              <a:rPr lang="lv-LV" sz="2800" dirty="0" smtClean="0"/>
              <a:t>pirms </a:t>
            </a:r>
            <a:r>
              <a:rPr lang="lv-LV" sz="2800" b="1" dirty="0" smtClean="0"/>
              <a:t>lielā ciešanu ceļa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Viņš </a:t>
            </a:r>
            <a:r>
              <a:rPr lang="lv-LV" sz="2800" b="1" dirty="0" smtClean="0"/>
              <a:t>ņem līdzi tikai 3 mācekļus</a:t>
            </a:r>
            <a:r>
              <a:rPr lang="lv-LV" sz="2800" dirty="0" smtClean="0"/>
              <a:t>, lai tie ir </a:t>
            </a:r>
            <a:r>
              <a:rPr lang="lv-LV" sz="2800" b="1" dirty="0" smtClean="0"/>
              <a:t>aculiecinieki</a:t>
            </a:r>
            <a:r>
              <a:rPr lang="lv-LV" sz="2800" dirty="0" smtClean="0"/>
              <a:t> un </a:t>
            </a:r>
            <a:r>
              <a:rPr lang="lv-LV" sz="2800" b="1" dirty="0" err="1" smtClean="0"/>
              <a:t>ausuliecinieki</a:t>
            </a:r>
            <a:r>
              <a:rPr lang="lv-LV" sz="2800" dirty="0" smtClean="0"/>
              <a:t> Viņa intīmai </a:t>
            </a:r>
            <a:r>
              <a:rPr lang="lv-LV" sz="2800" b="1" dirty="0" smtClean="0"/>
              <a:t>lūgšanai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3074" name="Picture 2" descr="Attēlu rezultāti vaicājumam “jesus in gethsema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00348"/>
            <a:ext cx="7715304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37b </a:t>
            </a:r>
            <a:r>
              <a:rPr lang="lv-LV" sz="2800" i="1" dirty="0" smtClean="0"/>
              <a:t>Tad viņš sāka bēdāties un baiļoties. </a:t>
            </a:r>
            <a:r>
              <a:rPr lang="lv-LV" sz="2800" i="1" baseline="30000" dirty="0" smtClean="0"/>
              <a:t>38</a:t>
            </a:r>
            <a:r>
              <a:rPr lang="lv-LV" sz="2800" i="1" dirty="0" smtClean="0"/>
              <a:t> Viņš tiem sacīja: “Mana dvēsele ir satriekta līdz nāvei. Palieciet šeit un esiet ar mani nomodā!” </a:t>
            </a:r>
            <a:r>
              <a:rPr lang="lv-LV" sz="2800" i="1" baseline="30000" dirty="0" smtClean="0"/>
              <a:t>39</a:t>
            </a:r>
            <a:r>
              <a:rPr lang="lv-LV" sz="2800" i="1" dirty="0" smtClean="0"/>
              <a:t> Un, nedaudz tālāk pagājis, viņš krita uz sava vaiga un lūdza: “Mans Tēvs, ja tas ir iespējams, lai šis biķeris iet man garām! Tomēr ne kā es gribu, bet kā tu.”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571744"/>
            <a:ext cx="52863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 zina</a:t>
            </a:r>
            <a:r>
              <a:rPr lang="lv-LV" sz="2800" dirty="0" smtClean="0"/>
              <a:t>, kas </a:t>
            </a:r>
            <a:r>
              <a:rPr lang="lv-LV" sz="2800" b="1" dirty="0" smtClean="0"/>
              <a:t>Viņu sagaida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Viņam palīdz </a:t>
            </a:r>
            <a:r>
              <a:rPr lang="lv-LV" sz="2800" dirty="0" smtClean="0"/>
              <a:t>tas, ka Viņš </a:t>
            </a:r>
            <a:r>
              <a:rPr lang="lv-LV" sz="2800" b="1" dirty="0" smtClean="0"/>
              <a:t>zina</a:t>
            </a:r>
            <a:r>
              <a:rPr lang="lv-LV" sz="2800" dirty="0" smtClean="0"/>
              <a:t>, ka </a:t>
            </a:r>
            <a:r>
              <a:rPr lang="lv-LV" sz="2800" b="1" dirty="0" smtClean="0"/>
              <a:t>augšāmcelsies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Jēzus nav pašnāvnieks</a:t>
            </a:r>
            <a:r>
              <a:rPr lang="lv-LV" sz="2800" dirty="0" smtClean="0"/>
              <a:t>, Viņš </a:t>
            </a:r>
            <a:r>
              <a:rPr lang="lv-LV" sz="2800" b="1" dirty="0" smtClean="0"/>
              <a:t>negrib mirt</a:t>
            </a:r>
            <a:r>
              <a:rPr lang="lv-LV" sz="2800" dirty="0" smtClean="0"/>
              <a:t>, bet grib lai </a:t>
            </a:r>
            <a:r>
              <a:rPr lang="lv-LV" sz="2800" b="1" dirty="0" smtClean="0"/>
              <a:t>notiek Tēva prāts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Te arī mums jāmācas lūgšana: </a:t>
            </a:r>
            <a:r>
              <a:rPr lang="lv-LV" sz="2800" b="1" dirty="0" smtClean="0"/>
              <a:t>Tēvs, lai Tava griba notiek </a:t>
            </a:r>
            <a:r>
              <a:rPr lang="lv-LV" sz="2800" dirty="0" smtClean="0"/>
              <a:t>un </a:t>
            </a:r>
            <a:r>
              <a:rPr lang="lv-LV" sz="2800" b="1" dirty="0" smtClean="0"/>
              <a:t>nevis mana</a:t>
            </a:r>
            <a:r>
              <a:rPr lang="lv-LV" sz="2800" dirty="0" smtClean="0"/>
              <a:t>, jo </a:t>
            </a:r>
            <a:r>
              <a:rPr lang="lv-LV" sz="2800" b="1" dirty="0" smtClean="0"/>
              <a:t>Tava griba </a:t>
            </a:r>
            <a:r>
              <a:rPr lang="lv-LV" sz="2800" dirty="0" smtClean="0"/>
              <a:t>ir </a:t>
            </a:r>
            <a:r>
              <a:rPr lang="lv-LV" sz="2800" b="1" dirty="0" smtClean="0"/>
              <a:t>labākais</a:t>
            </a:r>
            <a:r>
              <a:rPr lang="lv-LV" sz="2800" dirty="0" smtClean="0"/>
              <a:t>, kas var </a:t>
            </a:r>
            <a:r>
              <a:rPr lang="lv-LV" sz="2800" b="1" dirty="0" smtClean="0"/>
              <a:t>notikt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2050" name="AutoShape 2" descr="Attēlu rezultāti vaicājumam “jesus in gethsemane”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Attēlu rezultāti vaicājumam “jesus in gethsemane”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214554"/>
            <a:ext cx="3910013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40</a:t>
            </a:r>
            <a:r>
              <a:rPr lang="lv-LV" sz="2800" i="1" dirty="0" smtClean="0"/>
              <a:t> Tad viņš nāca pie saviem mācekļiem un atrada tos guļam, un sacīja Pēterim: “Tā jūs nespējāt pat vienu stundu būt ar mani nomodā? </a:t>
            </a:r>
            <a:r>
              <a:rPr lang="lv-LV" sz="2800" i="1" baseline="30000" dirty="0" smtClean="0"/>
              <a:t>41</a:t>
            </a:r>
            <a:r>
              <a:rPr lang="lv-LV" sz="2800" i="1" dirty="0" smtClean="0"/>
              <a:t> Esiet nomodā un lūdziet Dievu, ka nekrītat kārdināšanā! Gars ir apņēmīgs, bet miesa vāja.”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00240"/>
            <a:ext cx="535781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Mācekļi</a:t>
            </a:r>
            <a:r>
              <a:rPr lang="lv-LV" sz="2800" dirty="0" smtClean="0"/>
              <a:t> ir </a:t>
            </a:r>
            <a:r>
              <a:rPr lang="lv-LV" sz="2800" b="1" dirty="0" smtClean="0"/>
              <a:t>pārguruši</a:t>
            </a:r>
            <a:r>
              <a:rPr lang="lv-LV" sz="2800" dirty="0" smtClean="0"/>
              <a:t> un ķer tikai </a:t>
            </a:r>
            <a:r>
              <a:rPr lang="lv-LV" sz="2800" b="1" dirty="0" smtClean="0"/>
              <a:t>dažus vārdus </a:t>
            </a:r>
            <a:r>
              <a:rPr lang="lv-LV" sz="2800" dirty="0" smtClean="0"/>
              <a:t>no </a:t>
            </a:r>
            <a:r>
              <a:rPr lang="lv-LV" sz="2800" b="1" dirty="0" smtClean="0"/>
              <a:t>lūgšanas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Mācekļi ir </a:t>
            </a:r>
            <a:r>
              <a:rPr lang="lv-LV" sz="2800" b="1" dirty="0" smtClean="0"/>
              <a:t>neaptver</a:t>
            </a:r>
            <a:r>
              <a:rPr lang="lv-LV" sz="2800" dirty="0" smtClean="0"/>
              <a:t> šīs </a:t>
            </a:r>
            <a:r>
              <a:rPr lang="lv-LV" sz="2800" b="1" dirty="0" smtClean="0"/>
              <a:t>lūgšanas nopietnību </a:t>
            </a:r>
            <a:r>
              <a:rPr lang="lv-LV" sz="2800" dirty="0" smtClean="0"/>
              <a:t>un kādas </a:t>
            </a:r>
            <a:r>
              <a:rPr lang="lv-LV" sz="2800" b="1" dirty="0" smtClean="0"/>
              <a:t>ciešanas sagaida Jēzu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Tas ir </a:t>
            </a:r>
            <a:r>
              <a:rPr lang="lv-LV" sz="2800" b="1" dirty="0" smtClean="0"/>
              <a:t>pamudinājums</a:t>
            </a:r>
            <a:r>
              <a:rPr lang="lv-LV" sz="2800" dirty="0" smtClean="0"/>
              <a:t> arī mums: </a:t>
            </a:r>
            <a:r>
              <a:rPr lang="lv-LV" sz="2800" b="1" dirty="0" smtClean="0"/>
              <a:t>būt garīgā nomodā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Gars</a:t>
            </a:r>
            <a:r>
              <a:rPr lang="lv-LV" sz="2800" dirty="0" smtClean="0"/>
              <a:t> gan </a:t>
            </a:r>
            <a:r>
              <a:rPr lang="lv-LV" sz="2800" b="1" dirty="0" smtClean="0"/>
              <a:t>apņemas daudz</a:t>
            </a:r>
            <a:r>
              <a:rPr lang="lv-LV" sz="2800" dirty="0" smtClean="0"/>
              <a:t>, bet </a:t>
            </a:r>
            <a:r>
              <a:rPr lang="lv-LV" sz="2800" b="1" dirty="0" smtClean="0"/>
              <a:t>miesa ir vāja </a:t>
            </a:r>
            <a:r>
              <a:rPr lang="lv-LV" sz="2800" dirty="0" smtClean="0"/>
              <a:t>un bieži </a:t>
            </a:r>
            <a:r>
              <a:rPr lang="lv-LV" sz="2800" b="1" dirty="0" smtClean="0"/>
              <a:t>krīt</a:t>
            </a:r>
            <a:r>
              <a:rPr lang="lv-LV" sz="2800" dirty="0" smtClean="0"/>
              <a:t> </a:t>
            </a:r>
            <a:r>
              <a:rPr lang="lv-LV" sz="2800" b="1" dirty="0" smtClean="0"/>
              <a:t>kārdinājumos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39938" name="Picture 2" descr="Attēlu rezultāti vaicājumam “jesus in gethsema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5900" y="1476374"/>
            <a:ext cx="3848100" cy="5381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42</a:t>
            </a:r>
            <a:r>
              <a:rPr lang="lv-LV" sz="2800" i="1" dirty="0" smtClean="0"/>
              <a:t> Vēl otrreiz viņš aizgāja un lūdza: “Mans Tēvs! Ja šis biķeris man nevar iet garām, lai man tas nebūtu jādzer, tad lai notiek tavs prāts.” </a:t>
            </a:r>
            <a:r>
              <a:rPr lang="lv-LV" sz="2800" i="1" baseline="30000" dirty="0" smtClean="0"/>
              <a:t>43</a:t>
            </a:r>
            <a:r>
              <a:rPr lang="lv-LV" sz="2800" i="1" dirty="0" smtClean="0"/>
              <a:t> Un, vēlreiz pienākdams, viņš tos atrada guļam, jo tiem acis lipa ciet.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85926"/>
            <a:ext cx="471487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Jēzus dodas </a:t>
            </a:r>
            <a:r>
              <a:rPr lang="lv-LV" sz="2800" b="1" dirty="0" smtClean="0"/>
              <a:t>vēlreiz lūgt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Tas norāda, </a:t>
            </a:r>
            <a:r>
              <a:rPr lang="lv-LV" sz="2800" b="1" dirty="0" smtClean="0"/>
              <a:t>cik grūti </a:t>
            </a:r>
            <a:r>
              <a:rPr lang="lv-LV" sz="2800" dirty="0" smtClean="0"/>
              <a:t>Viņam bija </a:t>
            </a:r>
            <a:r>
              <a:rPr lang="lv-LV" sz="2800" b="1" dirty="0" smtClean="0"/>
              <a:t>gaidot ciešanas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Ir lietas, ko </a:t>
            </a:r>
            <a:r>
              <a:rPr lang="lv-LV" sz="2800" b="1" dirty="0" smtClean="0"/>
              <a:t>labāk nezināt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Bet neskatoties tomēr uz to </a:t>
            </a:r>
            <a:r>
              <a:rPr lang="lv-LV" sz="2800" b="1" dirty="0" smtClean="0"/>
              <a:t>cik grūti </a:t>
            </a:r>
            <a:r>
              <a:rPr lang="lv-LV" sz="2800" dirty="0" smtClean="0"/>
              <a:t>ir Jēzum, Viņš tomēr </a:t>
            </a:r>
            <a:r>
              <a:rPr lang="lv-LV" sz="2800" b="1" dirty="0" smtClean="0"/>
              <a:t>paliek uzticīgs Tēva plānam</a:t>
            </a:r>
            <a:r>
              <a:rPr lang="lv-LV" sz="2800" dirty="0" smtClean="0"/>
              <a:t>, jo Viņš zina, kas no tā ir </a:t>
            </a:r>
            <a:r>
              <a:rPr lang="lv-LV" sz="2800" b="1" dirty="0" smtClean="0"/>
              <a:t>atkarīgs</a:t>
            </a:r>
            <a:r>
              <a:rPr lang="lv-LV" sz="2800" dirty="0" smtClean="0"/>
              <a:t> – </a:t>
            </a:r>
            <a:r>
              <a:rPr lang="lv-LV" sz="2800" b="1" dirty="0" smtClean="0"/>
              <a:t>visu cilvēku pestīšana</a:t>
            </a:r>
            <a:r>
              <a:rPr lang="lv-LV" sz="2800" dirty="0" smtClean="0"/>
              <a:t>! </a:t>
            </a:r>
            <a:r>
              <a:rPr lang="lv-LV" sz="2800" b="1" dirty="0" smtClean="0"/>
              <a:t>Šīs stundas dēļ Viņš ir nācis! </a:t>
            </a:r>
            <a:endParaRPr lang="lv-LV" sz="2800" b="1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19458" name="Picture 2" descr="Attēlu rezultāti vaicājumam “jesus praying in the garden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85926"/>
            <a:ext cx="4429124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44</a:t>
            </a:r>
            <a:r>
              <a:rPr lang="lv-LV" sz="2800" i="1" dirty="0" smtClean="0"/>
              <a:t> Tos atstājis, viņš vēl trešo reizi gāja un lūdza ar tiem pašiem vārdiem. </a:t>
            </a:r>
            <a:r>
              <a:rPr lang="lv-LV" sz="2800" i="1" baseline="30000" dirty="0" smtClean="0"/>
              <a:t>45</a:t>
            </a:r>
            <a:r>
              <a:rPr lang="lv-LV" sz="2800" i="1" dirty="0" smtClean="0"/>
              <a:t> Tad viņš nāca pie saviem mācekļiem un sacīja: “Vai jūs vēl aizvien guļat?! Redzi, tā stunda ir klāt! Cilvēka Dēls tiek nodots grēcinieku rokās! </a:t>
            </a:r>
            <a:r>
              <a:rPr lang="lv-LV" sz="2800" i="1" baseline="30000" dirty="0" smtClean="0"/>
              <a:t>46</a:t>
            </a:r>
            <a:r>
              <a:rPr lang="lv-LV" sz="2800" i="1" dirty="0" smtClean="0"/>
              <a:t> Celieties, ejam! Redzi, mans nodevējs nāk.”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0024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Cik gan </a:t>
            </a:r>
            <a:r>
              <a:rPr lang="lv-LV" sz="2800" b="1" dirty="0" smtClean="0"/>
              <a:t>miesa ir vāja</a:t>
            </a:r>
            <a:r>
              <a:rPr lang="lv-LV" sz="2800" dirty="0" smtClean="0"/>
              <a:t>! Cik grūti šiem 3 ir palikt nomodā!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Apustuļi</a:t>
            </a:r>
            <a:r>
              <a:rPr lang="lv-LV" sz="2800" dirty="0" smtClean="0"/>
              <a:t> tādi paši </a:t>
            </a:r>
            <a:r>
              <a:rPr lang="lv-LV" sz="2800" b="1" dirty="0" smtClean="0"/>
              <a:t>grēcīgi cilvēki </a:t>
            </a:r>
            <a:r>
              <a:rPr lang="lv-LV" sz="2800" dirty="0" smtClean="0"/>
              <a:t>kā </a:t>
            </a:r>
            <a:r>
              <a:rPr lang="lv-LV" sz="2800" b="1" dirty="0" smtClean="0"/>
              <a:t>mēs</a:t>
            </a:r>
            <a:r>
              <a:rPr lang="lv-LV" sz="2800" dirty="0" smtClean="0"/>
              <a:t>. </a:t>
            </a:r>
            <a:r>
              <a:rPr lang="lv-LV" sz="2800" b="1" dirty="0" smtClean="0"/>
              <a:t>Lieli</a:t>
            </a:r>
            <a:r>
              <a:rPr lang="lv-LV" sz="2800" dirty="0" smtClean="0"/>
              <a:t> viņi ir </a:t>
            </a:r>
            <a:r>
              <a:rPr lang="lv-LV" sz="2800" b="1" dirty="0" smtClean="0"/>
              <a:t>kļuvuši</a:t>
            </a:r>
            <a:r>
              <a:rPr lang="lv-LV" sz="2800" dirty="0" smtClean="0"/>
              <a:t> nevis savu </a:t>
            </a:r>
            <a:r>
              <a:rPr lang="lv-LV" sz="2800" b="1" dirty="0" smtClean="0"/>
              <a:t>kvalitāšu dēļ</a:t>
            </a:r>
            <a:r>
              <a:rPr lang="lv-LV" sz="2800" dirty="0" smtClean="0"/>
              <a:t>, bet gan </a:t>
            </a:r>
            <a:r>
              <a:rPr lang="lv-LV" sz="2800" b="1" dirty="0" smtClean="0"/>
              <a:t>Jēzus dēļ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Jēzus </a:t>
            </a:r>
            <a:r>
              <a:rPr lang="lv-LV" sz="2800" b="1" dirty="0" smtClean="0"/>
              <a:t>ceļ mācekļus </a:t>
            </a:r>
            <a:r>
              <a:rPr lang="lv-LV" sz="2800" dirty="0" smtClean="0"/>
              <a:t>lai redz, kad </a:t>
            </a:r>
            <a:r>
              <a:rPr lang="lv-LV" sz="2800" b="1" dirty="0" smtClean="0"/>
              <a:t>nodevējs Jūda nāk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41986" name="Picture 2" descr="Attēlu rezultāti vaicājumam “jesus in gethsema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692932"/>
            <a:ext cx="6424634" cy="3165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47</a:t>
            </a:r>
            <a:r>
              <a:rPr lang="lv-LV" sz="2800" i="1" dirty="0" smtClean="0"/>
              <a:t> Viņam vēl runājot, redzi, nāca Jūda, viens no tiem divpadsmit, un kopā ar viņu liels ļaužu pūlis ar zobeniem un nūjām, virspriesteru un tautas vecajo sūtīts. </a:t>
            </a:r>
            <a:r>
              <a:rPr lang="lv-LV" sz="2800" i="1" baseline="30000" dirty="0" smtClean="0"/>
              <a:t>48</a:t>
            </a:r>
            <a:r>
              <a:rPr lang="lv-LV" sz="2800" i="1" dirty="0" smtClean="0"/>
              <a:t> Bet viņa nodevējs bija norunājis ar tiem zīmi. Viņš sacīja: “Kuru es noskūpstīšu, tas ir viņš, ņemiet viņu ciet.”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28802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Pilnīgi </a:t>
            </a:r>
            <a:r>
              <a:rPr lang="lv-LV" sz="2800" b="1" dirty="0" smtClean="0"/>
              <a:t>neticami</a:t>
            </a:r>
            <a:r>
              <a:rPr lang="lv-LV" sz="2800" dirty="0" smtClean="0"/>
              <a:t> liekas, ka </a:t>
            </a:r>
            <a:r>
              <a:rPr lang="lv-LV" sz="2800" b="1" dirty="0" smtClean="0"/>
              <a:t>nodevējs ir 1 no 12</a:t>
            </a:r>
            <a:r>
              <a:rPr lang="en-US" sz="2800" b="1" dirty="0" smtClean="0"/>
              <a:t>!</a:t>
            </a:r>
            <a:endParaRPr lang="lv-LV" sz="2800" b="1" dirty="0" smtClean="0"/>
          </a:p>
          <a:p>
            <a:pPr>
              <a:buFontTx/>
              <a:buChar char="•"/>
            </a:pPr>
            <a:r>
              <a:rPr lang="lv-LV" sz="2800" dirty="0" smtClean="0"/>
              <a:t>Viņu izgājuši sagūstīt lielā </a:t>
            </a:r>
            <a:r>
              <a:rPr lang="lv-LV" sz="2800" b="1" dirty="0" smtClean="0"/>
              <a:t>pūlī</a:t>
            </a:r>
            <a:r>
              <a:rPr lang="lv-LV" sz="2800" dirty="0" smtClean="0"/>
              <a:t> kā </a:t>
            </a:r>
            <a:r>
              <a:rPr lang="lv-LV" sz="2800" b="1" dirty="0" smtClean="0"/>
              <a:t>lielu noziedznieku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Jūda</a:t>
            </a:r>
            <a:r>
              <a:rPr lang="lv-LV" sz="2800" dirty="0" smtClean="0"/>
              <a:t> ir sarunājis </a:t>
            </a:r>
            <a:r>
              <a:rPr lang="lv-LV" sz="2800" b="1" dirty="0" smtClean="0"/>
              <a:t>zīmi</a:t>
            </a:r>
            <a:r>
              <a:rPr lang="lv-LV" sz="2800" dirty="0" smtClean="0"/>
              <a:t> ar kuru viņš </a:t>
            </a:r>
            <a:r>
              <a:rPr lang="lv-LV" sz="2800" b="1" dirty="0" smtClean="0"/>
              <a:t>Jēzu nodos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5" name="Picture 2" descr="Attēlu rezultāti vaicājumam “jesus in gethsema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284984"/>
            <a:ext cx="7643834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49</a:t>
            </a:r>
            <a:r>
              <a:rPr lang="lv-LV" sz="2800" i="1" dirty="0" smtClean="0"/>
              <a:t> Viņš tūdaļ devās pie Jēzus un teica: “Esi sveicināts, </a:t>
            </a:r>
            <a:r>
              <a:rPr lang="lv-LV" sz="2800" i="1" dirty="0" err="1" smtClean="0"/>
              <a:t>Rabi</a:t>
            </a:r>
            <a:r>
              <a:rPr lang="lv-LV" sz="2800" i="1" dirty="0" smtClean="0"/>
              <a:t>!” – un viņu noskūpstīja. </a:t>
            </a:r>
            <a:r>
              <a:rPr lang="lv-LV" sz="2800" i="1" baseline="30000" dirty="0" smtClean="0"/>
              <a:t>50</a:t>
            </a:r>
            <a:r>
              <a:rPr lang="lv-LV" sz="2800" i="1" dirty="0" smtClean="0"/>
              <a:t> Jēzus viņam sacīja: “Draugs, kādēļ tu esi šeit?” Tad tie pienāca klāt, satvēra Jēzu un apcietināja.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71612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sauc vēl joprojām </a:t>
            </a:r>
            <a:r>
              <a:rPr lang="lv-LV" sz="2800" b="1" dirty="0" smtClean="0"/>
              <a:t>Jūdu</a:t>
            </a:r>
            <a:r>
              <a:rPr lang="lv-LV" sz="2800" dirty="0" smtClean="0"/>
              <a:t> par </a:t>
            </a:r>
            <a:r>
              <a:rPr lang="lv-LV" sz="2800" b="1" dirty="0" smtClean="0"/>
              <a:t>draugu</a:t>
            </a:r>
            <a:r>
              <a:rPr lang="lv-LV" sz="2800" dirty="0" smtClean="0"/>
              <a:t>, lai gan zina, ko Viņš dara, Viņš dod vēl </a:t>
            </a:r>
            <a:r>
              <a:rPr lang="lv-LV" sz="2800" b="1" dirty="0" smtClean="0"/>
              <a:t>pēdējo iespēju visu nožēlot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45058" name="Picture 2" descr="Attēlu rezultāti vaicājumam “jesus and juda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167" y="2465301"/>
            <a:ext cx="7056543" cy="4392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1605</Words>
  <Application>Microsoft Office PowerPoint</Application>
  <PresentationFormat>On-screen Show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Mt.26:36-68 Jēzus pēdējās stundas </vt:lpstr>
      <vt:lpstr>Mt.26:57- 64 Jēzus sinedrija priekšā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 Oto</cp:lastModifiedBy>
  <cp:revision>86</cp:revision>
  <dcterms:created xsi:type="dcterms:W3CDTF">2010-10-07T14:46:11Z</dcterms:created>
  <dcterms:modified xsi:type="dcterms:W3CDTF">2022-04-16T18:23:33Z</dcterms:modified>
</cp:coreProperties>
</file>