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82" r:id="rId2"/>
    <p:sldId id="281" r:id="rId3"/>
    <p:sldId id="261" r:id="rId4"/>
    <p:sldId id="268" r:id="rId5"/>
    <p:sldId id="273" r:id="rId6"/>
    <p:sldId id="274" r:id="rId7"/>
    <p:sldId id="275"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smtClean="0"/>
            </a:lvl1pPr>
          </a:lstStyle>
          <a:p>
            <a:pPr>
              <a:defRPr/>
            </a:pPr>
            <a:fld id="{292DB389-3E13-4F7F-921B-64D94A9C7E20}" type="datetimeFigureOut">
              <a:rPr lang="en-US"/>
              <a:pPr>
                <a:defRPr/>
              </a:pPr>
              <a:t>9/7/2018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smtClean="0"/>
            </a:lvl1pPr>
          </a:lstStyle>
          <a:p>
            <a:pPr>
              <a:defRPr/>
            </a:pPr>
            <a:fld id="{86F589EC-1162-4D16-A53C-721CDBEAAEB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EEA271A-75B8-4D7C-8F6A-9776421D5E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718C1FE-E041-4A51-8DA8-2B65E23DF038}"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F816960-DD85-487E-BB30-B3132DC0988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D168537-244C-4779-A534-E6E1404B6BC8}"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AEEEBD8-E0E9-47EB-A7D1-BED29E4291F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A690DCD-1484-4A67-93A4-DB2302088B8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02175985-CEFE-404D-9AA0-88060138FCE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D32A6287-680F-49E1-A1B2-228EC0E69EE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F81D6C23-12E0-47C8-8321-CD55E03BAEAD}"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091BED8-8907-4998-A1DB-19FF6AE61F5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9143703-A5BA-4A8A-A2B7-BC4CFB871542}"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CAF0F64-6453-4ECD-8FFE-7D1B0153B1E4}"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269875"/>
            <a:ext cx="8175625" cy="1071563"/>
          </a:xfrm>
        </p:spPr>
        <p:txBody>
          <a:bodyPr/>
          <a:lstStyle/>
          <a:p>
            <a:pPr eaLnBrk="1" hangingPunct="1"/>
            <a:r>
              <a:rPr lang="lv-LV" b="1" smtClean="0"/>
              <a:t>Mk.7:24-30 Pagānu sievietes ticība</a:t>
            </a:r>
            <a:r>
              <a:rPr lang="lv-LV" smtClean="0"/>
              <a:t> </a:t>
            </a:r>
          </a:p>
        </p:txBody>
      </p:sp>
      <p:pic>
        <p:nvPicPr>
          <p:cNvPr id="3075"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dirty="0" smtClean="0"/>
              <a:t>9.sept.2018.</a:t>
            </a:r>
            <a:endParaRPr lang="lv-LV" sz="2000" dirty="0"/>
          </a:p>
        </p:txBody>
      </p:sp>
      <p:sp>
        <p:nvSpPr>
          <p:cNvPr id="3077"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23554" name="Picture 2" descr="http://www.stolivers.org/images/cananitewoman2.jpg"/>
          <p:cNvPicPr>
            <a:picLocks noChangeAspect="1" noChangeArrowheads="1"/>
          </p:cNvPicPr>
          <p:nvPr/>
        </p:nvPicPr>
        <p:blipFill>
          <a:blip r:embed="rId3" cstate="print"/>
          <a:srcRect/>
          <a:stretch>
            <a:fillRect/>
          </a:stretch>
        </p:blipFill>
        <p:spPr bwMode="auto">
          <a:xfrm>
            <a:off x="1259632" y="1484784"/>
            <a:ext cx="6696744" cy="5057731"/>
          </a:xfrm>
          <a:prstGeom prst="rect">
            <a:avLst/>
          </a:prstGeom>
          <a:ln>
            <a:noFill/>
          </a:ln>
          <a:effectLst>
            <a:softEdge rad="112500"/>
          </a:effectLst>
        </p:spPr>
      </p:pic>
      <p:sp>
        <p:nvSpPr>
          <p:cNvPr id="3079" name="Slide Number Placeholder 6"/>
          <p:cNvSpPr>
            <a:spLocks noGrp="1"/>
          </p:cNvSpPr>
          <p:nvPr>
            <p:ph type="sldNum" sz="quarter" idx="12"/>
          </p:nvPr>
        </p:nvSpPr>
        <p:spPr>
          <a:noFill/>
        </p:spPr>
        <p:txBody>
          <a:bodyPr/>
          <a:lstStyle/>
          <a:p>
            <a:fld id="{C8E36114-4AF9-4D8E-8DFA-22372119A3FE}" type="slidenum">
              <a:rPr lang="lv-LV" smtClean="0"/>
              <a:pPr/>
              <a:t>1</a:t>
            </a:fld>
            <a:endParaRPr lang="lv-LV"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269875"/>
            <a:ext cx="8175625" cy="1071563"/>
          </a:xfrm>
        </p:spPr>
        <p:txBody>
          <a:bodyPr/>
          <a:lstStyle/>
          <a:p>
            <a:pPr eaLnBrk="1" hangingPunct="1"/>
            <a:r>
              <a:rPr lang="lv-LV" b="1" smtClean="0"/>
              <a:t>Mk.7:24-30 Pagānu sievietes ticība</a:t>
            </a:r>
            <a:r>
              <a:rPr lang="lv-LV" smtClean="0"/>
              <a:t> </a:t>
            </a:r>
          </a:p>
        </p:txBody>
      </p:sp>
      <p:pic>
        <p:nvPicPr>
          <p:cNvPr id="2051"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dirty="0" smtClean="0"/>
              <a:t>9.sept.2018.</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Rectangle 5"/>
          <p:cNvSpPr>
            <a:spLocks noChangeArrowheads="1"/>
          </p:cNvSpPr>
          <p:nvPr/>
        </p:nvSpPr>
        <p:spPr bwMode="auto">
          <a:xfrm>
            <a:off x="0" y="1268413"/>
            <a:ext cx="9144000" cy="5293757"/>
          </a:xfrm>
          <a:prstGeom prst="rect">
            <a:avLst/>
          </a:prstGeom>
          <a:noFill/>
          <a:ln w="9525">
            <a:noFill/>
            <a:miter lim="800000"/>
            <a:headEnd/>
            <a:tailEnd/>
          </a:ln>
        </p:spPr>
        <p:txBody>
          <a:bodyPr>
            <a:spAutoFit/>
          </a:bodyPr>
          <a:lstStyle/>
          <a:p>
            <a:r>
              <a:rPr lang="lv-LV" sz="2600" i="1" dirty="0"/>
              <a:t>24 Un no turienes cēlies Viņš nogāja uz </a:t>
            </a:r>
            <a:r>
              <a:rPr lang="lv-LV" sz="2600" i="1" dirty="0" err="1"/>
              <a:t>Tiras</a:t>
            </a:r>
            <a:r>
              <a:rPr lang="lv-LV" sz="2600" i="1" dirty="0"/>
              <a:t> robežām. Un, kādā namā iegājis, Viņš gribēja, lai neviens to nemanītu; bet nevarēja palikt apslēpts. 25 Bet kāda sieva, kuras meitiņai bija nešķīsts gars, par Viņu dzirdējusi, tūliņ nāca un nometās pie Viņa kājām. 26 Bet šī sieva bija grieķiete, dzimusi </a:t>
            </a:r>
            <a:r>
              <a:rPr lang="lv-LV" sz="2600" i="1" dirty="0" err="1"/>
              <a:t>sirofeniķiete</a:t>
            </a:r>
            <a:r>
              <a:rPr lang="lv-LV" sz="2600" i="1" dirty="0"/>
              <a:t>, un lūdza Jēzu, lai Viņš izdzītu ļauno garu no viņas meitas. 27 Un Viņš tai sacīja: "Lai papriekš bērni top paēdināti, jo neklājas maizi atņemt bērniem un sunīšiem mest priekšā." 28 Bet viņa atbildēja un Tam sacīja: "Tā gan ir, Kungs; bet tomēr sunīši ēd apakš galda no bērnu druskām." 29 Un Viņš uz to sacīja: "Šī vārda dēļ ej! Ļaunais gars ir izgājis no tavas meitas." 30 Un, nogājusi savās mājās, viņa atrada meitiņu gultā guļam, un ļaunais gars bija izgājis</a:t>
            </a:r>
            <a:r>
              <a:rPr lang="lv-LV" sz="2600" i="1" dirty="0" smtClean="0"/>
              <a:t>.</a:t>
            </a:r>
            <a:endParaRPr lang="lv-LV" sz="2600" i="1" dirty="0"/>
          </a:p>
        </p:txBody>
      </p:sp>
      <p:sp>
        <p:nvSpPr>
          <p:cNvPr id="2055" name="Slide Number Placeholder 6"/>
          <p:cNvSpPr>
            <a:spLocks noGrp="1"/>
          </p:cNvSpPr>
          <p:nvPr>
            <p:ph type="sldNum" sz="quarter" idx="12"/>
          </p:nvPr>
        </p:nvSpPr>
        <p:spPr>
          <a:noFill/>
        </p:spPr>
        <p:txBody>
          <a:bodyPr/>
          <a:lstStyle/>
          <a:p>
            <a:fld id="{D8891669-02B4-4D19-84B1-509ADCDD1CFC}" type="slidenum">
              <a:rPr lang="lv-LV" smtClean="0"/>
              <a:pPr/>
              <a:t>2</a:t>
            </a:fld>
            <a:endParaRPr lang="lv-LV"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24 Un no turienes cēlies Viņš nogāja uz Tiras robežām. Un, kādā namā iegājis, Viņš gribēja, lai neviens to nemanītu; bet nevarēja palikt apslēpts.</a:t>
            </a:r>
            <a:endParaRPr lang="en-US" sz="2600" i="1" smtClean="0"/>
          </a:p>
        </p:txBody>
      </p:sp>
      <p:sp>
        <p:nvSpPr>
          <p:cNvPr id="7" name="Rectangle 6"/>
          <p:cNvSpPr>
            <a:spLocks noChangeArrowheads="1"/>
          </p:cNvSpPr>
          <p:nvPr/>
        </p:nvSpPr>
        <p:spPr bwMode="auto">
          <a:xfrm>
            <a:off x="0" y="1214438"/>
            <a:ext cx="5435600" cy="5694362"/>
          </a:xfrm>
          <a:prstGeom prst="rect">
            <a:avLst/>
          </a:prstGeom>
          <a:noFill/>
          <a:ln w="9525">
            <a:noFill/>
            <a:miter lim="800000"/>
            <a:headEnd/>
            <a:tailEnd/>
          </a:ln>
        </p:spPr>
        <p:txBody>
          <a:bodyPr>
            <a:spAutoFit/>
          </a:bodyPr>
          <a:lstStyle/>
          <a:p>
            <a:pPr>
              <a:buFontTx/>
              <a:buChar char="•"/>
            </a:pPr>
            <a:r>
              <a:rPr lang="lv-LV" sz="2800" b="1"/>
              <a:t>Jēzus</a:t>
            </a:r>
            <a:r>
              <a:rPr lang="lv-LV" sz="2800"/>
              <a:t> grib </a:t>
            </a:r>
            <a:r>
              <a:rPr lang="lv-LV" sz="2800" b="1"/>
              <a:t>ieiet nemanīts</a:t>
            </a:r>
            <a:r>
              <a:rPr lang="lv-LV" sz="2800"/>
              <a:t>, jo viņš ir nācis ar </a:t>
            </a:r>
            <a:r>
              <a:rPr lang="lv-LV" sz="2800" b="1"/>
              <a:t>konkrētu mērķi</a:t>
            </a:r>
            <a:r>
              <a:rPr lang="lv-LV" sz="2800"/>
              <a:t>: lai </a:t>
            </a:r>
            <a:r>
              <a:rPr lang="lv-LV" sz="2800" b="1"/>
              <a:t>sludinātu</a:t>
            </a:r>
            <a:r>
              <a:rPr lang="lv-LV" sz="2800"/>
              <a:t>, un ar </a:t>
            </a:r>
            <a:r>
              <a:rPr lang="lv-LV" sz="2800" b="1"/>
              <a:t>sludināšanu</a:t>
            </a:r>
            <a:r>
              <a:rPr lang="lv-LV" sz="2800"/>
              <a:t> –garīgi </a:t>
            </a:r>
            <a:r>
              <a:rPr lang="lv-LV" sz="2800" b="1"/>
              <a:t>pabarotu</a:t>
            </a:r>
            <a:r>
              <a:rPr lang="lv-LV" sz="2800"/>
              <a:t> </a:t>
            </a:r>
            <a:r>
              <a:rPr lang="lv-LV" sz="2800" b="1"/>
              <a:t>dvēseles</a:t>
            </a:r>
            <a:r>
              <a:rPr lang="lv-LV" sz="2800"/>
              <a:t>.</a:t>
            </a:r>
          </a:p>
          <a:p>
            <a:pPr>
              <a:buFontTx/>
              <a:buChar char="•"/>
            </a:pPr>
            <a:r>
              <a:rPr lang="lv-LV" sz="2800"/>
              <a:t>Jēzus </a:t>
            </a:r>
            <a:r>
              <a:rPr lang="lv-LV" sz="2800" b="1"/>
              <a:t>apgrūtināts</a:t>
            </a:r>
            <a:r>
              <a:rPr lang="lv-LV" sz="2800"/>
              <a:t> dēļ visiem </a:t>
            </a:r>
            <a:r>
              <a:rPr lang="lv-LV" sz="2800" b="1"/>
              <a:t>dziedināšanas</a:t>
            </a:r>
            <a:r>
              <a:rPr lang="lv-LV" sz="2800"/>
              <a:t> </a:t>
            </a:r>
            <a:r>
              <a:rPr lang="lv-LV" sz="2800" b="1"/>
              <a:t>tīkotājiem</a:t>
            </a:r>
            <a:r>
              <a:rPr lang="lv-LV" sz="2800"/>
              <a:t>.</a:t>
            </a:r>
          </a:p>
          <a:p>
            <a:pPr>
              <a:buFontTx/>
              <a:buChar char="•"/>
            </a:pPr>
            <a:r>
              <a:rPr lang="lv-LV" sz="2800"/>
              <a:t>Tāpēc Jēzus tik </a:t>
            </a:r>
            <a:r>
              <a:rPr lang="lv-LV" sz="2800" b="1"/>
              <a:t>daudzas</a:t>
            </a:r>
            <a:r>
              <a:rPr lang="lv-LV" sz="2800"/>
              <a:t> </a:t>
            </a:r>
            <a:r>
              <a:rPr lang="lv-LV" sz="2800" b="1"/>
              <a:t>reizes</a:t>
            </a:r>
            <a:r>
              <a:rPr lang="lv-LV" sz="2800"/>
              <a:t> </a:t>
            </a:r>
            <a:r>
              <a:rPr lang="lv-LV" sz="2800" b="1"/>
              <a:t>aizliedza</a:t>
            </a:r>
            <a:r>
              <a:rPr lang="lv-LV" sz="2800"/>
              <a:t> izdziedinātajiem </a:t>
            </a:r>
            <a:r>
              <a:rPr lang="lv-LV" sz="2800" b="1"/>
              <a:t>izpaust</a:t>
            </a:r>
            <a:r>
              <a:rPr lang="lv-LV" sz="2800"/>
              <a:t> par </a:t>
            </a:r>
            <a:r>
              <a:rPr lang="lv-LV" sz="2800" b="1"/>
              <a:t>Sevi</a:t>
            </a:r>
            <a:r>
              <a:rPr lang="lv-LV" sz="2800"/>
              <a:t>, bet tie neklausīja.</a:t>
            </a:r>
          </a:p>
          <a:p>
            <a:pPr>
              <a:buFontTx/>
              <a:buChar char="•"/>
            </a:pPr>
            <a:r>
              <a:rPr lang="lv-LV" sz="2800"/>
              <a:t>Jēzus darītie </a:t>
            </a:r>
            <a:r>
              <a:rPr lang="lv-LV" sz="2800" b="1"/>
              <a:t>brīnumi</a:t>
            </a:r>
            <a:r>
              <a:rPr lang="lv-LV" sz="2800"/>
              <a:t> bija tik lieli, ka </a:t>
            </a:r>
            <a:r>
              <a:rPr lang="lv-LV" sz="2800" b="1"/>
              <a:t>ļaudis</a:t>
            </a:r>
            <a:r>
              <a:rPr lang="lv-LV" sz="2800"/>
              <a:t> par tiem </a:t>
            </a:r>
            <a:r>
              <a:rPr lang="lv-LV" sz="2800" b="1"/>
              <a:t>nevarēja</a:t>
            </a:r>
            <a:r>
              <a:rPr lang="lv-LV" sz="2800"/>
              <a:t> </a:t>
            </a:r>
            <a:r>
              <a:rPr lang="lv-LV" sz="2800" b="1"/>
              <a:t>klusēt</a:t>
            </a:r>
            <a:r>
              <a:rPr lang="lv-LV" sz="2800"/>
              <a:t>, un </a:t>
            </a:r>
            <a:r>
              <a:rPr lang="lv-LV" sz="2800" b="1"/>
              <a:t>grūti</a:t>
            </a:r>
            <a:r>
              <a:rPr lang="lv-LV" sz="2800"/>
              <a:t> bija </a:t>
            </a:r>
            <a:r>
              <a:rPr lang="lv-LV" sz="2800" b="1"/>
              <a:t>paslēpties</a:t>
            </a:r>
            <a:r>
              <a:rPr lang="lv-LV" sz="2800"/>
              <a:t>.</a:t>
            </a:r>
          </a:p>
        </p:txBody>
      </p:sp>
      <p:pic>
        <p:nvPicPr>
          <p:cNvPr id="4103" name="Picture 7" descr="http://4.bp.blogspot.com/_qlUnaa0R2mw/R56vFS1-lKI/AAAAAAAABA4/aav7kqhkRjQ/s400/Canaanite_woman___Jesus.jpg"/>
          <p:cNvPicPr>
            <a:picLocks noChangeAspect="1" noChangeArrowheads="1"/>
          </p:cNvPicPr>
          <p:nvPr/>
        </p:nvPicPr>
        <p:blipFill>
          <a:blip r:embed="rId2" cstate="print"/>
          <a:srcRect/>
          <a:stretch>
            <a:fillRect/>
          </a:stretch>
        </p:blipFill>
        <p:spPr bwMode="auto">
          <a:xfrm>
            <a:off x="5299282" y="1556792"/>
            <a:ext cx="3881230" cy="4032448"/>
          </a:xfrm>
          <a:prstGeom prst="rect">
            <a:avLst/>
          </a:prstGeom>
          <a:ln>
            <a:noFill/>
          </a:ln>
          <a:effectLst>
            <a:softEdge rad="112500"/>
          </a:effectLst>
        </p:spPr>
      </p:pic>
      <p:sp>
        <p:nvSpPr>
          <p:cNvPr id="4101" name="Slide Number Placeholder 5"/>
          <p:cNvSpPr>
            <a:spLocks noGrp="1"/>
          </p:cNvSpPr>
          <p:nvPr>
            <p:ph type="sldNum" sz="quarter" idx="12"/>
          </p:nvPr>
        </p:nvSpPr>
        <p:spPr>
          <a:noFill/>
        </p:spPr>
        <p:txBody>
          <a:bodyPr/>
          <a:lstStyle/>
          <a:p>
            <a:fld id="{FC071C02-1B2B-452F-9FF6-4516B4F24E76}" type="slidenum">
              <a:rPr lang="lv-LV" smtClean="0"/>
              <a:pPr/>
              <a:t>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2000"/>
                                        <p:tgtEl>
                                          <p:spTgt spid="410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sz="2800" i="1" smtClean="0"/>
              <a:t>   25 Bet kāda sieva, kuras meitiņai bija nešķīsts gars, par Viņu dzirdējusi, tūliņ nāca un nometās pie Viņa kājām. 26 Bet šī sieva bija grieķiete, dzimusi sirofeniķiete, un lūdza Jēzu, lai Viņš izdzītu ļauno garu no viņas meitas.</a:t>
            </a:r>
            <a:endParaRPr lang="en-US" sz="2800" smtClean="0"/>
          </a:p>
          <a:p>
            <a:pPr algn="just">
              <a:buFontTx/>
              <a:buNone/>
            </a:pPr>
            <a:endParaRPr lang="en-US" sz="2200" i="1" smtClean="0"/>
          </a:p>
        </p:txBody>
      </p:sp>
      <p:sp>
        <p:nvSpPr>
          <p:cNvPr id="7" name="Rectangle 6"/>
          <p:cNvSpPr>
            <a:spLocks noChangeArrowheads="1"/>
          </p:cNvSpPr>
          <p:nvPr/>
        </p:nvSpPr>
        <p:spPr bwMode="auto">
          <a:xfrm>
            <a:off x="0" y="1628775"/>
            <a:ext cx="5651500" cy="5262563"/>
          </a:xfrm>
          <a:prstGeom prst="rect">
            <a:avLst/>
          </a:prstGeom>
          <a:noFill/>
          <a:ln w="9525">
            <a:noFill/>
            <a:miter lim="800000"/>
            <a:headEnd/>
            <a:tailEnd/>
          </a:ln>
        </p:spPr>
        <p:txBody>
          <a:bodyPr>
            <a:spAutoFit/>
          </a:bodyPr>
          <a:lstStyle/>
          <a:p>
            <a:pPr>
              <a:buFontTx/>
              <a:buChar char="•"/>
            </a:pPr>
            <a:r>
              <a:rPr lang="lv-LV" sz="2800"/>
              <a:t>Kāda </a:t>
            </a:r>
            <a:r>
              <a:rPr lang="lv-LV" sz="2800" b="1"/>
              <a:t>sieviete</a:t>
            </a:r>
            <a:r>
              <a:rPr lang="lv-LV" sz="2800"/>
              <a:t> ir </a:t>
            </a:r>
            <a:r>
              <a:rPr lang="lv-LV" sz="2800" b="1"/>
              <a:t>izmisusi</a:t>
            </a:r>
            <a:r>
              <a:rPr lang="lv-LV" sz="2800"/>
              <a:t>, jo viņas </a:t>
            </a:r>
            <a:r>
              <a:rPr lang="lv-LV" sz="2800" b="1"/>
              <a:t>meitu</a:t>
            </a:r>
            <a:r>
              <a:rPr lang="lv-LV" sz="2800"/>
              <a:t> </a:t>
            </a:r>
            <a:r>
              <a:rPr lang="lv-LV" sz="2800" b="1"/>
              <a:t>moka</a:t>
            </a:r>
            <a:r>
              <a:rPr lang="lv-LV" sz="2800"/>
              <a:t> kāds </a:t>
            </a:r>
            <a:r>
              <a:rPr lang="lv-LV" sz="2800" b="1"/>
              <a:t>ļauns</a:t>
            </a:r>
            <a:r>
              <a:rPr lang="lv-LV" sz="2800"/>
              <a:t> </a:t>
            </a:r>
            <a:r>
              <a:rPr lang="lv-LV" sz="2800" b="1"/>
              <a:t>gars</a:t>
            </a:r>
            <a:r>
              <a:rPr lang="lv-LV" sz="2800"/>
              <a:t>, kā lasām Mt.15:22 “</a:t>
            </a:r>
            <a:r>
              <a:rPr lang="lv-LV" sz="2800" i="1"/>
              <a:t>Manu meitu ļauns gars nežēlīgi moka”</a:t>
            </a:r>
            <a:endParaRPr lang="lv-LV" sz="2800"/>
          </a:p>
          <a:p>
            <a:pPr>
              <a:buFontTx/>
              <a:buChar char="•"/>
            </a:pPr>
            <a:r>
              <a:rPr lang="lv-LV" sz="2800"/>
              <a:t>Viņa ir </a:t>
            </a:r>
            <a:r>
              <a:rPr lang="lv-LV" sz="2800" b="1"/>
              <a:t>dzirdējusi</a:t>
            </a:r>
            <a:r>
              <a:rPr lang="lv-LV" sz="2800"/>
              <a:t>, ka </a:t>
            </a:r>
            <a:r>
              <a:rPr lang="lv-LV" sz="2800" b="1"/>
              <a:t>Jēzus nāks </a:t>
            </a:r>
            <a:r>
              <a:rPr lang="lv-LV" sz="2800"/>
              <a:t>šajā apvidū, ir </a:t>
            </a:r>
            <a:r>
              <a:rPr lang="lv-LV" sz="2800" b="1"/>
              <a:t>ilgi gaidījusi </a:t>
            </a:r>
            <a:r>
              <a:rPr lang="lv-LV" sz="2800"/>
              <a:t>šo brīdi.</a:t>
            </a:r>
          </a:p>
          <a:p>
            <a:pPr>
              <a:buFontTx/>
              <a:buChar char="•"/>
            </a:pPr>
            <a:r>
              <a:rPr lang="lv-LV" sz="2800"/>
              <a:t>Šī </a:t>
            </a:r>
            <a:r>
              <a:rPr lang="lv-LV" sz="2800" b="1"/>
              <a:t>sieviete</a:t>
            </a:r>
            <a:r>
              <a:rPr lang="lv-LV" sz="2800"/>
              <a:t> ir </a:t>
            </a:r>
            <a:r>
              <a:rPr lang="lv-LV" sz="2800" b="1"/>
              <a:t>cittautiete</a:t>
            </a:r>
            <a:r>
              <a:rPr lang="lv-LV" sz="2800"/>
              <a:t>.</a:t>
            </a:r>
          </a:p>
          <a:p>
            <a:pPr>
              <a:buFontTx/>
              <a:buChar char="•"/>
            </a:pPr>
            <a:r>
              <a:rPr lang="lv-LV" sz="2800"/>
              <a:t>Jūdi taču bija </a:t>
            </a:r>
            <a:r>
              <a:rPr lang="lv-LV" sz="2800" b="1"/>
              <a:t>izredzētā</a:t>
            </a:r>
            <a:r>
              <a:rPr lang="lv-LV" sz="2800"/>
              <a:t> </a:t>
            </a:r>
            <a:r>
              <a:rPr lang="lv-LV" sz="2800" b="1"/>
              <a:t>tauta</a:t>
            </a:r>
            <a:r>
              <a:rPr lang="lv-LV" sz="2800"/>
              <a:t>, tāpēc tas tā </a:t>
            </a:r>
            <a:r>
              <a:rPr lang="lv-LV" sz="2800" b="1"/>
              <a:t>īpaši</a:t>
            </a:r>
            <a:r>
              <a:rPr lang="lv-LV" sz="2800"/>
              <a:t> ir </a:t>
            </a:r>
            <a:r>
              <a:rPr lang="lv-LV" sz="2800" b="1"/>
              <a:t>pieminēts</a:t>
            </a:r>
            <a:r>
              <a:rPr lang="lv-LV" sz="2800"/>
              <a:t>.</a:t>
            </a:r>
          </a:p>
          <a:p>
            <a:pPr>
              <a:buFontTx/>
              <a:buChar char="•"/>
            </a:pPr>
            <a:r>
              <a:rPr lang="lv-LV" sz="2800"/>
              <a:t>P. Tas tāpat, kā </a:t>
            </a:r>
            <a:r>
              <a:rPr lang="lv-LV" sz="2800" b="1"/>
              <a:t>pie mums </a:t>
            </a:r>
            <a:r>
              <a:rPr lang="lv-LV" sz="2800"/>
              <a:t>ienāktu </a:t>
            </a:r>
            <a:r>
              <a:rPr lang="lv-LV" sz="2800" b="1"/>
              <a:t>čigāns</a:t>
            </a:r>
            <a:r>
              <a:rPr lang="lv-LV" sz="2800"/>
              <a:t>, </a:t>
            </a:r>
            <a:r>
              <a:rPr lang="lv-LV" sz="2800" b="1"/>
              <a:t>zaglis</a:t>
            </a:r>
            <a:r>
              <a:rPr lang="lv-LV" sz="2800"/>
              <a:t> vai </a:t>
            </a:r>
            <a:r>
              <a:rPr lang="lv-LV" sz="2800" b="1"/>
              <a:t>ateists</a:t>
            </a:r>
            <a:r>
              <a:rPr lang="lv-LV" sz="2800"/>
              <a:t>.</a:t>
            </a:r>
          </a:p>
        </p:txBody>
      </p:sp>
      <p:pic>
        <p:nvPicPr>
          <p:cNvPr id="5125" name="Picture 5" descr="http://t2.gstatic.com/images?q=tbn:ANd9GcR2Lx38N-AQ1NYar5q9dWrYb24Mcomsg8hsTpauRrHND9wqiFcN7CYi5hiv"/>
          <p:cNvPicPr>
            <a:picLocks noChangeAspect="1" noChangeArrowheads="1"/>
          </p:cNvPicPr>
          <p:nvPr/>
        </p:nvPicPr>
        <p:blipFill>
          <a:blip r:embed="rId2" cstate="print"/>
          <a:srcRect/>
          <a:stretch>
            <a:fillRect/>
          </a:stretch>
        </p:blipFill>
        <p:spPr bwMode="auto">
          <a:xfrm>
            <a:off x="5508104" y="1916832"/>
            <a:ext cx="3635896" cy="4682593"/>
          </a:xfrm>
          <a:prstGeom prst="rect">
            <a:avLst/>
          </a:prstGeom>
          <a:ln>
            <a:noFill/>
          </a:ln>
          <a:effectLst>
            <a:softEdge rad="112500"/>
          </a:effectLst>
        </p:spPr>
      </p:pic>
      <p:sp>
        <p:nvSpPr>
          <p:cNvPr id="2" name="Slide Number Placeholder 4"/>
          <p:cNvSpPr>
            <a:spLocks noGrp="1"/>
          </p:cNvSpPr>
          <p:nvPr>
            <p:ph type="sldNum" sz="quarter" idx="12"/>
          </p:nvPr>
        </p:nvSpPr>
        <p:spPr>
          <a:noFill/>
        </p:spPr>
        <p:txBody>
          <a:bodyPr/>
          <a:lstStyle/>
          <a:p>
            <a:fld id="{E9729F29-0106-415D-AAA1-4DA0DC7575F3}" type="slidenum">
              <a:rPr lang="lv-LV" smtClean="0"/>
              <a:pPr/>
              <a:t>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smtClean="0"/>
              <a:t>    27 Un Viņš tai sacīja: "Lai papriekš bērni top paēdināti, jo neklājas maizi atņemt bērniem un sunīšiem mest priekšā."</a:t>
            </a:r>
            <a:endParaRPr lang="en-US" sz="28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981075"/>
            <a:ext cx="6300788" cy="3538538"/>
          </a:xfrm>
          <a:prstGeom prst="rect">
            <a:avLst/>
          </a:prstGeom>
          <a:noFill/>
          <a:ln w="9525">
            <a:noFill/>
            <a:miter lim="800000"/>
            <a:headEnd/>
            <a:tailEnd/>
          </a:ln>
        </p:spPr>
        <p:txBody>
          <a:bodyPr>
            <a:spAutoFit/>
          </a:bodyPr>
          <a:lstStyle/>
          <a:p>
            <a:pPr>
              <a:buFontTx/>
              <a:buChar char="•"/>
            </a:pPr>
            <a:r>
              <a:rPr lang="lv-LV" sz="2800" b="1"/>
              <a:t>Skarbi vārdi </a:t>
            </a:r>
            <a:r>
              <a:rPr lang="lv-LV" sz="2800"/>
              <a:t>nāk no Jēzus!</a:t>
            </a:r>
          </a:p>
          <a:p>
            <a:pPr>
              <a:buFontTx/>
              <a:buChar char="•"/>
            </a:pPr>
            <a:r>
              <a:rPr lang="lv-LV" sz="2800"/>
              <a:t>Bet tā </a:t>
            </a:r>
            <a:r>
              <a:rPr lang="lv-LV" sz="2800" b="1"/>
              <a:t>nav diskriminācija</a:t>
            </a:r>
            <a:r>
              <a:rPr lang="lv-LV" sz="2800"/>
              <a:t>!</a:t>
            </a:r>
          </a:p>
          <a:p>
            <a:pPr>
              <a:buFontTx/>
              <a:buChar char="•"/>
            </a:pPr>
            <a:r>
              <a:rPr lang="lv-LV" sz="2800"/>
              <a:t>Šīs </a:t>
            </a:r>
            <a:r>
              <a:rPr lang="lv-LV" sz="2800" b="1"/>
              <a:t>sievietes rīcība </a:t>
            </a:r>
            <a:r>
              <a:rPr lang="lv-LV" sz="2800"/>
              <a:t>1.brīdī izliekas </a:t>
            </a:r>
            <a:r>
              <a:rPr lang="lv-LV" sz="2800" b="1"/>
              <a:t>egoistiska</a:t>
            </a:r>
            <a:r>
              <a:rPr lang="lv-LV" sz="2800"/>
              <a:t> un </a:t>
            </a:r>
            <a:r>
              <a:rPr lang="lv-LV" sz="2800" b="1"/>
              <a:t>nepieklājīga</a:t>
            </a:r>
            <a:r>
              <a:rPr lang="lv-LV" sz="2800"/>
              <a:t>, citiem ir </a:t>
            </a:r>
            <a:r>
              <a:rPr lang="lv-LV" sz="2800" b="1"/>
              <a:t>lielākas tiesības </a:t>
            </a:r>
            <a:r>
              <a:rPr lang="lv-LV" sz="2800"/>
              <a:t>nekā viņai.</a:t>
            </a:r>
          </a:p>
          <a:p>
            <a:pPr>
              <a:buFontTx/>
              <a:buChar char="•"/>
            </a:pPr>
            <a:r>
              <a:rPr lang="lv-LV" sz="2800"/>
              <a:t>P. Kā būtu ja </a:t>
            </a:r>
            <a:r>
              <a:rPr lang="lv-LV" sz="2800" b="1"/>
              <a:t>tagad</a:t>
            </a:r>
            <a:r>
              <a:rPr lang="lv-LV" sz="2800"/>
              <a:t> kāds </a:t>
            </a:r>
            <a:r>
              <a:rPr lang="lv-LV" sz="2800" b="1"/>
              <a:t>ienāktu</a:t>
            </a:r>
            <a:r>
              <a:rPr lang="lv-LV" sz="2800"/>
              <a:t> iekšā </a:t>
            </a:r>
            <a:r>
              <a:rPr lang="lv-LV" sz="2800" b="1"/>
              <a:t>dievkalpojuma</a:t>
            </a:r>
            <a:r>
              <a:rPr lang="lv-LV" sz="2800"/>
              <a:t> </a:t>
            </a:r>
            <a:r>
              <a:rPr lang="lv-LV" sz="2800" b="1"/>
              <a:t>vidū</a:t>
            </a:r>
            <a:r>
              <a:rPr lang="lv-LV" sz="2800"/>
              <a:t> un </a:t>
            </a:r>
            <a:r>
              <a:rPr lang="lv-LV" sz="2800" b="1"/>
              <a:t>brēktu</a:t>
            </a:r>
            <a:r>
              <a:rPr lang="lv-LV" sz="2800"/>
              <a:t> pēc </a:t>
            </a:r>
            <a:r>
              <a:rPr lang="lv-LV" sz="2800" b="1"/>
              <a:t>palīdzības</a:t>
            </a:r>
            <a:r>
              <a:rPr lang="lv-LV" sz="2800"/>
              <a:t>?</a:t>
            </a:r>
          </a:p>
        </p:txBody>
      </p:sp>
      <p:pic>
        <p:nvPicPr>
          <p:cNvPr id="6149" name="Picture 5" descr="http://www.crossroadsinitiative.com/pics/christ_canaanite_woman.jpg"/>
          <p:cNvPicPr>
            <a:picLocks noChangeAspect="1" noChangeArrowheads="1"/>
          </p:cNvPicPr>
          <p:nvPr/>
        </p:nvPicPr>
        <p:blipFill>
          <a:blip r:embed="rId2" cstate="print"/>
          <a:srcRect/>
          <a:stretch>
            <a:fillRect/>
          </a:stretch>
        </p:blipFill>
        <p:spPr bwMode="auto">
          <a:xfrm>
            <a:off x="6228184" y="692696"/>
            <a:ext cx="2915816" cy="3440665"/>
          </a:xfrm>
          <a:prstGeom prst="rect">
            <a:avLst/>
          </a:prstGeom>
          <a:ln>
            <a:noFill/>
          </a:ln>
          <a:effectLst>
            <a:softEdge rad="112500"/>
          </a:effectLst>
        </p:spPr>
      </p:pic>
      <p:pic>
        <p:nvPicPr>
          <p:cNvPr id="6151" name="Picture 7" descr="http://www.thepetproductguru.com/wp-content/uploads/2012/02/DOG-TABLE-SCRAPS.jpg"/>
          <p:cNvPicPr>
            <a:picLocks noChangeAspect="1" noChangeArrowheads="1"/>
          </p:cNvPicPr>
          <p:nvPr/>
        </p:nvPicPr>
        <p:blipFill>
          <a:blip r:embed="rId3" cstate="print"/>
          <a:srcRect/>
          <a:stretch>
            <a:fillRect/>
          </a:stretch>
        </p:blipFill>
        <p:spPr bwMode="auto">
          <a:xfrm>
            <a:off x="5076056" y="4093778"/>
            <a:ext cx="4067944" cy="2764222"/>
          </a:xfrm>
          <a:prstGeom prst="rect">
            <a:avLst/>
          </a:prstGeom>
          <a:ln>
            <a:noFill/>
          </a:ln>
          <a:effectLst>
            <a:softEdge rad="112500"/>
          </a:effectLst>
        </p:spPr>
      </p:pic>
      <p:sp>
        <p:nvSpPr>
          <p:cNvPr id="6" name="Rectangle 5"/>
          <p:cNvSpPr>
            <a:spLocks noChangeArrowheads="1"/>
          </p:cNvSpPr>
          <p:nvPr/>
        </p:nvSpPr>
        <p:spPr bwMode="auto">
          <a:xfrm>
            <a:off x="0" y="4437063"/>
            <a:ext cx="5219700" cy="2246312"/>
          </a:xfrm>
          <a:prstGeom prst="rect">
            <a:avLst/>
          </a:prstGeom>
          <a:noFill/>
          <a:ln w="9525">
            <a:noFill/>
            <a:miter lim="800000"/>
            <a:headEnd/>
            <a:tailEnd/>
          </a:ln>
        </p:spPr>
        <p:txBody>
          <a:bodyPr>
            <a:spAutoFit/>
          </a:bodyPr>
          <a:lstStyle/>
          <a:p>
            <a:pPr>
              <a:buFontTx/>
              <a:buChar char="•"/>
            </a:pPr>
            <a:r>
              <a:rPr lang="lv-LV" sz="2800"/>
              <a:t>Tāpēc Jēzus arī viņai </a:t>
            </a:r>
            <a:r>
              <a:rPr lang="lv-LV" sz="2800" b="1"/>
              <a:t>strupi</a:t>
            </a:r>
            <a:r>
              <a:rPr lang="lv-LV" sz="2800"/>
              <a:t> </a:t>
            </a:r>
            <a:r>
              <a:rPr lang="lv-LV" sz="2800" b="1"/>
              <a:t>norāda </a:t>
            </a:r>
            <a:r>
              <a:rPr lang="lv-LV" sz="2800"/>
              <a:t>uz pieklājību, ka </a:t>
            </a:r>
            <a:r>
              <a:rPr lang="lv-LV" sz="2800" b="1"/>
              <a:t>neklājas</a:t>
            </a:r>
            <a:r>
              <a:rPr lang="lv-LV" sz="2800"/>
              <a:t> atņemt </a:t>
            </a:r>
            <a:r>
              <a:rPr lang="lv-LV" sz="2800" b="1"/>
              <a:t>garīgo barību </a:t>
            </a:r>
            <a:r>
              <a:rPr lang="lv-LV" sz="2800"/>
              <a:t>Dieva </a:t>
            </a:r>
            <a:r>
              <a:rPr lang="lv-LV" sz="2800" b="1"/>
              <a:t>bērniem</a:t>
            </a:r>
            <a:r>
              <a:rPr lang="lv-LV" sz="2800"/>
              <a:t>, pie kā Viņš ir nācis un </a:t>
            </a:r>
            <a:r>
              <a:rPr lang="lv-LV" sz="2800" b="1"/>
              <a:t>visu dot viņai</a:t>
            </a:r>
            <a:r>
              <a:rPr lang="lv-LV" sz="2800"/>
              <a:t>.</a:t>
            </a:r>
          </a:p>
        </p:txBody>
      </p:sp>
      <p:sp>
        <p:nvSpPr>
          <p:cNvPr id="2" name="Slide Number Placeholder 7"/>
          <p:cNvSpPr>
            <a:spLocks noGrp="1"/>
          </p:cNvSpPr>
          <p:nvPr>
            <p:ph type="sldNum" sz="quarter" idx="12"/>
          </p:nvPr>
        </p:nvSpPr>
        <p:spPr>
          <a:noFill/>
        </p:spPr>
        <p:txBody>
          <a:bodyPr/>
          <a:lstStyle/>
          <a:p>
            <a:fld id="{A771EDAC-94C0-4879-B732-E3D829CC380F}" type="slidenum">
              <a:rPr lang="lv-LV" smtClean="0"/>
              <a:pPr/>
              <a:t>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6151"/>
                                        </p:tgtEl>
                                        <p:attrNameLst>
                                          <p:attrName>style.visibility</p:attrName>
                                        </p:attrNameLst>
                                      </p:cBhvr>
                                      <p:to>
                                        <p:strVal val="visible"/>
                                      </p:to>
                                    </p:set>
                                    <p:animEffect transition="in" filter="fade">
                                      <p:cBhvr>
                                        <p:cTn id="15" dur="2000"/>
                                        <p:tgtEl>
                                          <p:spTgt spid="6151"/>
                                        </p:tgtEl>
                                      </p:cBhvr>
                                    </p:animEffect>
                                  </p:childTnLst>
                                </p:cTn>
                              </p:par>
                            </p:childTnLst>
                          </p:cTn>
                        </p:par>
                        <p:par>
                          <p:cTn id="16" fill="hold">
                            <p:stCondLst>
                              <p:cond delay="4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5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6000"/>
                            </p:stCondLst>
                            <p:childTnLst>
                              <p:par>
                                <p:cTn id="37" presetID="2" presetClass="entr" presetSubtype="4"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0"/>
            <a:ext cx="9358313" cy="1557338"/>
          </a:xfrm>
        </p:spPr>
        <p:txBody>
          <a:bodyPr/>
          <a:lstStyle/>
          <a:p>
            <a:pPr algn="just" eaLnBrk="1" hangingPunct="1">
              <a:lnSpc>
                <a:spcPct val="80000"/>
              </a:lnSpc>
              <a:buFontTx/>
              <a:buNone/>
            </a:pPr>
            <a:r>
              <a:rPr lang="lv-LV" sz="2800" i="1" smtClean="0"/>
              <a:t>   28 Bet viņa atbildēja un Tam sacīja: "Tā gan ir, Kungs; bet tomēr sunīši ēd apakš galda no bērnu druskām."</a:t>
            </a:r>
            <a:endParaRPr lang="lv-LV" sz="1800" i="1" smtClean="0"/>
          </a:p>
        </p:txBody>
      </p:sp>
      <p:sp>
        <p:nvSpPr>
          <p:cNvPr id="7" name="Rectangle 6"/>
          <p:cNvSpPr>
            <a:spLocks noChangeArrowheads="1"/>
          </p:cNvSpPr>
          <p:nvPr/>
        </p:nvSpPr>
        <p:spPr bwMode="auto">
          <a:xfrm>
            <a:off x="0" y="692150"/>
            <a:ext cx="6011863" cy="6124575"/>
          </a:xfrm>
          <a:prstGeom prst="rect">
            <a:avLst/>
          </a:prstGeom>
          <a:noFill/>
          <a:ln w="9525">
            <a:noFill/>
            <a:miter lim="800000"/>
            <a:headEnd/>
            <a:tailEnd/>
          </a:ln>
        </p:spPr>
        <p:txBody>
          <a:bodyPr>
            <a:spAutoFit/>
          </a:bodyPr>
          <a:lstStyle/>
          <a:p>
            <a:pPr>
              <a:buFontTx/>
              <a:buChar char="•"/>
            </a:pPr>
            <a:r>
              <a:rPr lang="lv-LV" sz="2800" b="1"/>
              <a:t>Pārsteidzoša atbilde</a:t>
            </a:r>
            <a:r>
              <a:rPr lang="lv-LV" sz="2800"/>
              <a:t>!</a:t>
            </a:r>
          </a:p>
          <a:p>
            <a:pPr>
              <a:buFontTx/>
              <a:buChar char="•"/>
            </a:pPr>
            <a:r>
              <a:rPr lang="lv-LV" sz="2800"/>
              <a:t>Šī </a:t>
            </a:r>
            <a:r>
              <a:rPr lang="lv-LV" sz="2800" b="1"/>
              <a:t>sieviete</a:t>
            </a:r>
            <a:r>
              <a:rPr lang="lv-LV" sz="2800"/>
              <a:t> </a:t>
            </a:r>
            <a:r>
              <a:rPr lang="lv-LV" sz="2800" b="1"/>
              <a:t>nevis</a:t>
            </a:r>
            <a:r>
              <a:rPr lang="lv-LV" sz="2800"/>
              <a:t> </a:t>
            </a:r>
            <a:r>
              <a:rPr lang="lv-LV" sz="2800" b="1"/>
              <a:t>turpina brēkt </a:t>
            </a:r>
            <a:r>
              <a:rPr lang="lv-LV" sz="2800"/>
              <a:t>un kaut ko </a:t>
            </a:r>
            <a:r>
              <a:rPr lang="lv-LV" sz="2800" b="1"/>
              <a:t>pieprasīt</a:t>
            </a:r>
            <a:r>
              <a:rPr lang="lv-LV" sz="2800"/>
              <a:t>, bet </a:t>
            </a:r>
            <a:r>
              <a:rPr lang="lv-LV" sz="2800" b="1"/>
              <a:t>viņa</a:t>
            </a:r>
            <a:r>
              <a:rPr lang="lv-LV" sz="2800"/>
              <a:t> ir ļoti labi </a:t>
            </a:r>
            <a:r>
              <a:rPr lang="lv-LV" sz="2800" b="1"/>
              <a:t>sapratusi</a:t>
            </a:r>
            <a:r>
              <a:rPr lang="lv-LV" sz="2800"/>
              <a:t>, ko </a:t>
            </a:r>
            <a:r>
              <a:rPr lang="lv-LV" sz="2800" b="1"/>
              <a:t>Jēzus</a:t>
            </a:r>
            <a:r>
              <a:rPr lang="lv-LV" sz="2800"/>
              <a:t> ir </a:t>
            </a:r>
            <a:r>
              <a:rPr lang="lv-LV" sz="2800" b="1"/>
              <a:t>pateicis</a:t>
            </a:r>
            <a:r>
              <a:rPr lang="lv-LV" sz="2800"/>
              <a:t>, ka viņa ir </a:t>
            </a:r>
            <a:r>
              <a:rPr lang="lv-LV" sz="2800" b="1"/>
              <a:t>sunītis</a:t>
            </a:r>
            <a:r>
              <a:rPr lang="lv-LV" sz="2800"/>
              <a:t>.</a:t>
            </a:r>
          </a:p>
          <a:p>
            <a:pPr>
              <a:buFontTx/>
              <a:buChar char="•"/>
            </a:pPr>
            <a:r>
              <a:rPr lang="lv-LV" sz="2800"/>
              <a:t>Viņa ļoti labi </a:t>
            </a:r>
            <a:r>
              <a:rPr lang="lv-LV" sz="2800" b="1"/>
              <a:t>apzinās</a:t>
            </a:r>
            <a:r>
              <a:rPr lang="lv-LV" sz="2800"/>
              <a:t> savu </a:t>
            </a:r>
            <a:r>
              <a:rPr lang="lv-LV" sz="2800" b="1"/>
              <a:t>stāvokli</a:t>
            </a:r>
            <a:r>
              <a:rPr lang="lv-LV" sz="2800"/>
              <a:t> Dieva priekšā un ļoti </a:t>
            </a:r>
            <a:r>
              <a:rPr lang="lv-LV" sz="2800" b="1"/>
              <a:t>gudri</a:t>
            </a:r>
            <a:r>
              <a:rPr lang="lv-LV" sz="2800"/>
              <a:t> </a:t>
            </a:r>
            <a:r>
              <a:rPr lang="lv-LV" sz="2800" b="1"/>
              <a:t>atbild</a:t>
            </a:r>
            <a:r>
              <a:rPr lang="lv-LV" sz="2800"/>
              <a:t>.</a:t>
            </a:r>
          </a:p>
          <a:p>
            <a:pPr>
              <a:buFontTx/>
              <a:buChar char="•"/>
            </a:pPr>
            <a:r>
              <a:rPr lang="lv-LV" sz="2800"/>
              <a:t>Viņas atbilde norāda, ka viņa patiesi </a:t>
            </a:r>
            <a:r>
              <a:rPr lang="lv-LV" sz="2800" b="1"/>
              <a:t>jau</a:t>
            </a:r>
            <a:r>
              <a:rPr lang="lv-LV" sz="2800"/>
              <a:t> ir </a:t>
            </a:r>
            <a:r>
              <a:rPr lang="lv-LV" sz="2800" b="1"/>
              <a:t>ēdusi</a:t>
            </a:r>
            <a:r>
              <a:rPr lang="lv-LV" sz="2800"/>
              <a:t> no īstu </a:t>
            </a:r>
            <a:r>
              <a:rPr lang="lv-LV" sz="2800" b="1"/>
              <a:t>ticīgo</a:t>
            </a:r>
            <a:r>
              <a:rPr lang="lv-LV" sz="2800"/>
              <a:t> </a:t>
            </a:r>
            <a:r>
              <a:rPr lang="lv-LV" sz="2800" b="1"/>
              <a:t>galda</a:t>
            </a:r>
            <a:r>
              <a:rPr lang="lv-LV" sz="2800"/>
              <a:t>, un </a:t>
            </a:r>
            <a:r>
              <a:rPr lang="lv-LV" sz="2800" b="1"/>
              <a:t>atzīst</a:t>
            </a:r>
            <a:r>
              <a:rPr lang="lv-LV" sz="2800"/>
              <a:t> savu </a:t>
            </a:r>
            <a:r>
              <a:rPr lang="lv-LV" sz="2800" b="1"/>
              <a:t>grēcīgumu</a:t>
            </a:r>
            <a:r>
              <a:rPr lang="lv-LV" sz="2800"/>
              <a:t>.</a:t>
            </a:r>
          </a:p>
          <a:p>
            <a:pPr>
              <a:buFontTx/>
              <a:buChar char="•"/>
            </a:pPr>
            <a:r>
              <a:rPr lang="lv-LV" sz="2800"/>
              <a:t>Viņas pazemīgā </a:t>
            </a:r>
            <a:r>
              <a:rPr lang="lv-LV" sz="2800" b="1"/>
              <a:t>attieksme</a:t>
            </a:r>
            <a:r>
              <a:rPr lang="lv-LV" sz="2800"/>
              <a:t> ir tā, kas </a:t>
            </a:r>
            <a:r>
              <a:rPr lang="lv-LV" sz="2800" b="1"/>
              <a:t>norāda</a:t>
            </a:r>
            <a:r>
              <a:rPr lang="lv-LV" sz="2800"/>
              <a:t>, ka </a:t>
            </a:r>
            <a:r>
              <a:rPr lang="lv-LV" sz="2800" b="1"/>
              <a:t>viņā</a:t>
            </a:r>
            <a:r>
              <a:rPr lang="lv-LV" sz="2800"/>
              <a:t> mīt </a:t>
            </a:r>
            <a:r>
              <a:rPr lang="lv-LV" sz="2800" b="1"/>
              <a:t>īsta</a:t>
            </a:r>
            <a:r>
              <a:rPr lang="lv-LV" sz="2800"/>
              <a:t> </a:t>
            </a:r>
            <a:r>
              <a:rPr lang="lv-LV" sz="2800" b="1"/>
              <a:t>ticība</a:t>
            </a:r>
            <a:r>
              <a:rPr lang="lv-LV" sz="2800"/>
              <a:t>.</a:t>
            </a:r>
          </a:p>
          <a:p>
            <a:pPr>
              <a:buFontTx/>
              <a:buChar char="•"/>
            </a:pPr>
            <a:r>
              <a:rPr lang="lv-LV" sz="2800"/>
              <a:t>Jēzus </a:t>
            </a:r>
            <a:r>
              <a:rPr lang="lv-LV" sz="2800" b="1"/>
              <a:t>ierauga</a:t>
            </a:r>
            <a:r>
              <a:rPr lang="lv-LV" sz="2800"/>
              <a:t> šo </a:t>
            </a:r>
            <a:r>
              <a:rPr lang="lv-LV" sz="2800" b="1"/>
              <a:t>ticību</a:t>
            </a:r>
            <a:r>
              <a:rPr lang="lv-LV" sz="2800"/>
              <a:t> un to </a:t>
            </a:r>
            <a:r>
              <a:rPr lang="lv-LV" sz="2800" b="1"/>
              <a:t>atalgo bagātīgi</a:t>
            </a:r>
            <a:r>
              <a:rPr lang="lv-LV" sz="2800"/>
              <a:t>!</a:t>
            </a:r>
          </a:p>
        </p:txBody>
      </p:sp>
      <p:pic>
        <p:nvPicPr>
          <p:cNvPr id="7173" name="Picture 5" descr="http://3.bp.blogspot.com/_wHfkiPnmO0Q/TJyf9n8aabI/AAAAAAAAAHw/w8yA0p1gaBI/s1600/cananite+3.jpg"/>
          <p:cNvPicPr>
            <a:picLocks noChangeAspect="1" noChangeArrowheads="1"/>
          </p:cNvPicPr>
          <p:nvPr/>
        </p:nvPicPr>
        <p:blipFill>
          <a:blip r:embed="rId2" cstate="print"/>
          <a:srcRect l="7098" t="6300" r="5945" b="10751"/>
          <a:stretch>
            <a:fillRect/>
          </a:stretch>
        </p:blipFill>
        <p:spPr bwMode="auto">
          <a:xfrm>
            <a:off x="5868144" y="764704"/>
            <a:ext cx="3275856" cy="5688632"/>
          </a:xfrm>
          <a:prstGeom prst="rect">
            <a:avLst/>
          </a:prstGeom>
          <a:ln>
            <a:noFill/>
          </a:ln>
          <a:effectLst>
            <a:softEdge rad="112500"/>
          </a:effectLst>
        </p:spPr>
      </p:pic>
      <p:sp>
        <p:nvSpPr>
          <p:cNvPr id="2" name="Slide Number Placeholder 4"/>
          <p:cNvSpPr>
            <a:spLocks noGrp="1"/>
          </p:cNvSpPr>
          <p:nvPr>
            <p:ph type="sldNum" sz="quarter" idx="12"/>
          </p:nvPr>
        </p:nvSpPr>
        <p:spPr>
          <a:noFill/>
        </p:spPr>
        <p:txBody>
          <a:bodyPr/>
          <a:lstStyle/>
          <a:p>
            <a:fld id="{D605A147-8E61-46E3-AA2E-9EC2D8CFB3BC}" type="slidenum">
              <a:rPr lang="lv-LV" smtClean="0"/>
              <a:pPr/>
              <a:t>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3"/>
                                        </p:tgtEl>
                                        <p:attrNameLst>
                                          <p:attrName>style.visibility</p:attrName>
                                        </p:attrNameLst>
                                      </p:cBhvr>
                                      <p:to>
                                        <p:strVal val="visible"/>
                                      </p:to>
                                    </p:set>
                                    <p:animEffect transition="in" filter="fade">
                                      <p:cBhvr>
                                        <p:cTn id="11" dur="2000"/>
                                        <p:tgtEl>
                                          <p:spTgt spid="717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2000"/>
                                        <p:tgtEl>
                                          <p:spTgt spid="7">
                                            <p:txEl>
                                              <p:pRg st="0" end="0"/>
                                            </p:txEl>
                                          </p:spTgt>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fade">
                                      <p:cBhvr>
                                        <p:cTn id="19" dur="2000"/>
                                        <p:tgtEl>
                                          <p:spTgt spid="7">
                                            <p:txEl>
                                              <p:pRg st="1" end="1"/>
                                            </p:txEl>
                                          </p:spTgt>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2000"/>
                                        <p:tgtEl>
                                          <p:spTgt spid="7">
                                            <p:txEl>
                                              <p:pRg st="2" end="2"/>
                                            </p:txEl>
                                          </p:spTgt>
                                        </p:tgtEl>
                                      </p:cBhvr>
                                    </p:animEffect>
                                  </p:childTnLst>
                                </p:cTn>
                              </p:par>
                            </p:childTnLst>
                          </p:cTn>
                        </p:par>
                        <p:par>
                          <p:cTn id="24" fill="hold">
                            <p:stCondLst>
                              <p:cond delay="8000"/>
                            </p:stCondLst>
                            <p:childTnLst>
                              <p:par>
                                <p:cTn id="25" presetID="10" presetClass="entr" presetSubtype="0"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2000"/>
                                        <p:tgtEl>
                                          <p:spTgt spid="7">
                                            <p:txEl>
                                              <p:pRg st="3" end="3"/>
                                            </p:txEl>
                                          </p:spTgt>
                                        </p:tgtEl>
                                      </p:cBhvr>
                                    </p:animEffect>
                                  </p:childTnLst>
                                </p:cTn>
                              </p:par>
                            </p:childTnLst>
                          </p:cTn>
                        </p:par>
                        <p:par>
                          <p:cTn id="28" fill="hold">
                            <p:stCondLst>
                              <p:cond delay="10000"/>
                            </p:stCondLst>
                            <p:childTnLst>
                              <p:par>
                                <p:cTn id="29" presetID="10" presetClass="entr" presetSubtype="0" fill="hold" nodeType="after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fade">
                                      <p:cBhvr>
                                        <p:cTn id="31" dur="2000"/>
                                        <p:tgtEl>
                                          <p:spTgt spid="7">
                                            <p:txEl>
                                              <p:pRg st="4" end="4"/>
                                            </p:txEl>
                                          </p:spTgt>
                                        </p:tgtEl>
                                      </p:cBhvr>
                                    </p:animEffect>
                                  </p:childTnLst>
                                </p:cTn>
                              </p:par>
                            </p:childTnLst>
                          </p:cTn>
                        </p:par>
                        <p:par>
                          <p:cTn id="32" fill="hold">
                            <p:stCondLst>
                              <p:cond delay="12000"/>
                            </p:stCondLst>
                            <p:childTnLst>
                              <p:par>
                                <p:cTn id="33" presetID="10" presetClass="entr" presetSubtype="0" fill="hold" nodeType="after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Effect transition="in" filter="fade">
                                      <p:cBhvr>
                                        <p:cTn id="35" dur="2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29 Un Viņš uz to sacīja: "Šī vārda dēļ ej! Ļaunais gars ir izgājis no tavas meitas." 30 Un, nogājusi savās mājās, viņa atrada meitiņu gultā guļam, un ļaunais gars bija izgājis.</a:t>
            </a:r>
            <a:endParaRPr lang="lv-LV" sz="2600" smtClean="0"/>
          </a:p>
        </p:txBody>
      </p:sp>
      <p:sp>
        <p:nvSpPr>
          <p:cNvPr id="7" name="Rectangle 6"/>
          <p:cNvSpPr>
            <a:spLocks noChangeArrowheads="1"/>
          </p:cNvSpPr>
          <p:nvPr/>
        </p:nvSpPr>
        <p:spPr bwMode="auto">
          <a:xfrm>
            <a:off x="0" y="1268413"/>
            <a:ext cx="6300788" cy="5694362"/>
          </a:xfrm>
          <a:prstGeom prst="rect">
            <a:avLst/>
          </a:prstGeom>
          <a:noFill/>
          <a:ln w="9525">
            <a:noFill/>
            <a:miter lim="800000"/>
            <a:headEnd/>
            <a:tailEnd/>
          </a:ln>
        </p:spPr>
        <p:txBody>
          <a:bodyPr>
            <a:spAutoFit/>
          </a:bodyPr>
          <a:lstStyle/>
          <a:p>
            <a:pPr>
              <a:buFontTx/>
              <a:buChar char="•"/>
            </a:pPr>
            <a:r>
              <a:rPr lang="lv-LV" sz="2800"/>
              <a:t>Sieviete tiek </a:t>
            </a:r>
            <a:r>
              <a:rPr lang="lv-LV" sz="2800" b="1"/>
              <a:t>atalgota</a:t>
            </a:r>
            <a:r>
              <a:rPr lang="lv-LV" sz="2800"/>
              <a:t> nevis savas </a:t>
            </a:r>
            <a:r>
              <a:rPr lang="lv-LV" sz="2800" b="1"/>
              <a:t>atjautības</a:t>
            </a:r>
            <a:r>
              <a:rPr lang="lv-LV" sz="2800"/>
              <a:t> dēļ, bet </a:t>
            </a:r>
            <a:r>
              <a:rPr lang="lv-LV" sz="2800" b="1"/>
              <a:t>ticības dēļ</a:t>
            </a:r>
            <a:r>
              <a:rPr lang="lv-LV" sz="2800"/>
              <a:t>.</a:t>
            </a:r>
          </a:p>
          <a:p>
            <a:pPr>
              <a:buFontTx/>
              <a:buChar char="•"/>
            </a:pPr>
            <a:r>
              <a:rPr lang="lv-LV" sz="2800"/>
              <a:t>Viņa ar savu </a:t>
            </a:r>
            <a:r>
              <a:rPr lang="lv-LV" sz="2800" b="1"/>
              <a:t>attieksmi</a:t>
            </a:r>
            <a:r>
              <a:rPr lang="lv-LV" sz="2800"/>
              <a:t> </a:t>
            </a:r>
            <a:r>
              <a:rPr lang="lv-LV" sz="2800" b="1"/>
              <a:t>parāda</a:t>
            </a:r>
            <a:r>
              <a:rPr lang="lv-LV" sz="2800"/>
              <a:t>, ka viņa </a:t>
            </a:r>
            <a:r>
              <a:rPr lang="lv-LV" sz="2800" b="1"/>
              <a:t>saprot</a:t>
            </a:r>
            <a:r>
              <a:rPr lang="lv-LV" sz="2800"/>
              <a:t>, ka ir </a:t>
            </a:r>
            <a:r>
              <a:rPr lang="lv-LV" sz="2800" b="1"/>
              <a:t>pilnīgi</a:t>
            </a:r>
            <a:r>
              <a:rPr lang="lv-LV" sz="2800"/>
              <a:t> </a:t>
            </a:r>
            <a:r>
              <a:rPr lang="lv-LV" sz="2800" b="1"/>
              <a:t>atkarīga</a:t>
            </a:r>
            <a:r>
              <a:rPr lang="lv-LV" sz="2800"/>
              <a:t> no Dieva </a:t>
            </a:r>
            <a:r>
              <a:rPr lang="lv-LV" sz="2800" b="1"/>
              <a:t>žēlastības</a:t>
            </a:r>
            <a:r>
              <a:rPr lang="lv-LV" sz="2800"/>
              <a:t>, uz kuru viņai nav </a:t>
            </a:r>
            <a:r>
              <a:rPr lang="lv-LV" sz="2800" b="1"/>
              <a:t>nekādas</a:t>
            </a:r>
            <a:r>
              <a:rPr lang="lv-LV" sz="2800"/>
              <a:t> </a:t>
            </a:r>
            <a:r>
              <a:rPr lang="lv-LV" sz="2800" b="1"/>
              <a:t>tiesības</a:t>
            </a:r>
            <a:r>
              <a:rPr lang="lv-LV" sz="2800"/>
              <a:t>.</a:t>
            </a:r>
          </a:p>
          <a:p>
            <a:pPr>
              <a:buFontTx/>
              <a:buChar char="•"/>
            </a:pPr>
            <a:r>
              <a:rPr lang="lv-LV" sz="2800"/>
              <a:t>Tā ir </a:t>
            </a:r>
            <a:r>
              <a:rPr lang="lv-LV" sz="2800" b="1"/>
              <a:t>patiesa ticība</a:t>
            </a:r>
            <a:r>
              <a:rPr lang="lv-LV" sz="2800"/>
              <a:t>, kas </a:t>
            </a:r>
            <a:r>
              <a:rPr lang="lv-LV" sz="2800" b="1"/>
              <a:t>piekrīt</a:t>
            </a:r>
            <a:r>
              <a:rPr lang="lv-LV" sz="2800"/>
              <a:t> Dieva </a:t>
            </a:r>
            <a:r>
              <a:rPr lang="lv-LV" sz="2800" b="1"/>
              <a:t>spriedumam</a:t>
            </a:r>
            <a:r>
              <a:rPr lang="lv-LV" sz="2800"/>
              <a:t>, ka esam </a:t>
            </a:r>
            <a:r>
              <a:rPr lang="lv-LV" sz="2800" b="1"/>
              <a:t>grēcinieki</a:t>
            </a:r>
            <a:r>
              <a:rPr lang="lv-LV" sz="2800"/>
              <a:t> un esam </a:t>
            </a:r>
            <a:r>
              <a:rPr lang="lv-LV" sz="2800" b="1"/>
              <a:t>pelnījuši</a:t>
            </a:r>
            <a:r>
              <a:rPr lang="lv-LV" sz="2800"/>
              <a:t> Dieva </a:t>
            </a:r>
            <a:r>
              <a:rPr lang="lv-LV" sz="2800" b="1"/>
              <a:t>dusmību</a:t>
            </a:r>
            <a:r>
              <a:rPr lang="lv-LV" sz="2800"/>
              <a:t>, bet </a:t>
            </a:r>
            <a:r>
              <a:rPr lang="lv-LV" sz="2800" b="1"/>
              <a:t>gaidām</a:t>
            </a:r>
            <a:r>
              <a:rPr lang="lv-LV" sz="2800"/>
              <a:t> uz Dieva </a:t>
            </a:r>
            <a:r>
              <a:rPr lang="lv-LV" sz="2800" b="1"/>
              <a:t>žēlastību</a:t>
            </a:r>
            <a:r>
              <a:rPr lang="lv-LV" sz="2800"/>
              <a:t>. Ja </a:t>
            </a:r>
            <a:r>
              <a:rPr lang="lv-LV" sz="2800" b="1"/>
              <a:t>piekrītam</a:t>
            </a:r>
            <a:r>
              <a:rPr lang="lv-LV" sz="2800"/>
              <a:t> šim Dieva </a:t>
            </a:r>
            <a:r>
              <a:rPr lang="lv-LV" sz="2800" b="1"/>
              <a:t>spriedumam</a:t>
            </a:r>
            <a:r>
              <a:rPr lang="lv-LV" sz="2800"/>
              <a:t>, mums ir </a:t>
            </a:r>
            <a:r>
              <a:rPr lang="lv-LV" sz="2800" b="1"/>
              <a:t>glābšana</a:t>
            </a:r>
            <a:r>
              <a:rPr lang="lv-LV" sz="2800"/>
              <a:t>, ja to noraidām, tad </a:t>
            </a:r>
            <a:r>
              <a:rPr lang="lv-LV" sz="2800" b="1"/>
              <a:t>noraidām</a:t>
            </a:r>
            <a:r>
              <a:rPr lang="lv-LV" sz="2800"/>
              <a:t> </a:t>
            </a:r>
            <a:r>
              <a:rPr lang="lv-LV" sz="2800" b="1"/>
              <a:t>glābšanu!</a:t>
            </a:r>
          </a:p>
        </p:txBody>
      </p:sp>
      <p:pic>
        <p:nvPicPr>
          <p:cNvPr id="8197" name="Picture 5" descr="http://2.bp.blogspot.com/-dqHx4oV7oTM/T1rp3_hwggI/AAAAAAAADoI/AGu_rGm5Yso/s400/mulher-samaritana1.jpg"/>
          <p:cNvPicPr>
            <a:picLocks noChangeAspect="1" noChangeArrowheads="1"/>
          </p:cNvPicPr>
          <p:nvPr/>
        </p:nvPicPr>
        <p:blipFill>
          <a:blip r:embed="rId2" cstate="print"/>
          <a:srcRect/>
          <a:stretch>
            <a:fillRect/>
          </a:stretch>
        </p:blipFill>
        <p:spPr bwMode="auto">
          <a:xfrm>
            <a:off x="5868144" y="1268760"/>
            <a:ext cx="3168352" cy="4864077"/>
          </a:xfrm>
          <a:prstGeom prst="rect">
            <a:avLst/>
          </a:prstGeom>
          <a:ln>
            <a:noFill/>
          </a:ln>
          <a:effectLst>
            <a:softEdge rad="112500"/>
          </a:effectLst>
        </p:spPr>
      </p:pic>
      <p:sp>
        <p:nvSpPr>
          <p:cNvPr id="2" name="Slide Number Placeholder 4"/>
          <p:cNvSpPr>
            <a:spLocks noGrp="1"/>
          </p:cNvSpPr>
          <p:nvPr>
            <p:ph type="sldNum" sz="quarter" idx="12"/>
          </p:nvPr>
        </p:nvSpPr>
        <p:spPr>
          <a:noFill/>
        </p:spPr>
        <p:txBody>
          <a:bodyPr/>
          <a:lstStyle/>
          <a:p>
            <a:fld id="{F787BB82-6F3A-4784-84CF-0A79C5AB1F0C}" type="slidenum">
              <a:rPr lang="lv-LV" smtClean="0"/>
              <a:pPr/>
              <a:t>7</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5175"/>
            <a:ext cx="5795963" cy="6124575"/>
          </a:xfrm>
          <a:prstGeom prst="rect">
            <a:avLst/>
          </a:prstGeom>
          <a:noFill/>
          <a:ln w="9525">
            <a:noFill/>
            <a:miter lim="800000"/>
            <a:headEnd/>
            <a:tailEnd/>
          </a:ln>
        </p:spPr>
        <p:txBody>
          <a:bodyPr>
            <a:spAutoFit/>
          </a:bodyPr>
          <a:lstStyle/>
          <a:p>
            <a:pPr>
              <a:buFontTx/>
              <a:buChar char="•"/>
            </a:pPr>
            <a:r>
              <a:rPr lang="lv-LV" sz="2800" b="1"/>
              <a:t>Jēzus</a:t>
            </a:r>
            <a:r>
              <a:rPr lang="lv-LV" sz="2800"/>
              <a:t> nāk </a:t>
            </a:r>
            <a:r>
              <a:rPr lang="lv-LV" sz="2800" b="1"/>
              <a:t>Tēva</a:t>
            </a:r>
            <a:r>
              <a:rPr lang="lv-LV" sz="2800"/>
              <a:t> </a:t>
            </a:r>
            <a:r>
              <a:rPr lang="lv-LV" sz="2800" b="1"/>
              <a:t>sūtīts</a:t>
            </a:r>
            <a:r>
              <a:rPr lang="lv-LV" sz="2800"/>
              <a:t> šai pasaulē ar kādu </a:t>
            </a:r>
            <a:r>
              <a:rPr lang="lv-LV" sz="2800" b="1"/>
              <a:t>īpašu uzdevumu </a:t>
            </a:r>
            <a:r>
              <a:rPr lang="lv-LV" sz="2800"/>
              <a:t>– </a:t>
            </a:r>
            <a:r>
              <a:rPr lang="lv-LV" sz="2800" b="1"/>
              <a:t>paēdināt</a:t>
            </a:r>
            <a:r>
              <a:rPr lang="lv-LV" sz="2800"/>
              <a:t> </a:t>
            </a:r>
            <a:r>
              <a:rPr lang="lv-LV" sz="2800" b="1"/>
              <a:t>garīgi</a:t>
            </a:r>
            <a:r>
              <a:rPr lang="lv-LV" sz="2800"/>
              <a:t> izsalkušās </a:t>
            </a:r>
            <a:r>
              <a:rPr lang="lv-LV" sz="2800" b="1"/>
              <a:t>dvēseles</a:t>
            </a:r>
            <a:r>
              <a:rPr lang="lv-LV" sz="2800"/>
              <a:t>, un viņš </a:t>
            </a:r>
            <a:r>
              <a:rPr lang="lv-LV" sz="2800" b="1"/>
              <a:t>izvairās</a:t>
            </a:r>
            <a:r>
              <a:rPr lang="lv-LV" sz="2800"/>
              <a:t> no visa, kas varētu </a:t>
            </a:r>
            <a:r>
              <a:rPr lang="lv-LV" sz="2800" b="1"/>
              <a:t>traucēt</a:t>
            </a:r>
            <a:r>
              <a:rPr lang="lv-LV" sz="2800"/>
              <a:t>.</a:t>
            </a:r>
          </a:p>
          <a:p>
            <a:pPr>
              <a:buFontTx/>
              <a:buChar char="•"/>
            </a:pPr>
            <a:r>
              <a:rPr lang="lv-LV" sz="2800" b="1"/>
              <a:t>Sieviete</a:t>
            </a:r>
            <a:r>
              <a:rPr lang="lv-LV" sz="2800"/>
              <a:t>, kas nāk pie Jēzus </a:t>
            </a:r>
            <a:r>
              <a:rPr lang="lv-LV" sz="2800" b="1"/>
              <a:t>pārkāpj</a:t>
            </a:r>
            <a:r>
              <a:rPr lang="lv-LV" sz="2800"/>
              <a:t> visas </a:t>
            </a:r>
            <a:r>
              <a:rPr lang="lv-LV" sz="2800" b="1"/>
              <a:t>pieklājības normas</a:t>
            </a:r>
            <a:r>
              <a:rPr lang="lv-LV" sz="2800"/>
              <a:t>.</a:t>
            </a:r>
          </a:p>
          <a:p>
            <a:pPr>
              <a:buFontTx/>
              <a:buChar char="•"/>
            </a:pPr>
            <a:r>
              <a:rPr lang="lv-LV" sz="2800"/>
              <a:t>Bet viņa ir </a:t>
            </a:r>
            <a:r>
              <a:rPr lang="lv-LV" sz="2800" b="1"/>
              <a:t>izmisusi</a:t>
            </a:r>
            <a:r>
              <a:rPr lang="lv-LV" sz="2800"/>
              <a:t> un viņas </a:t>
            </a:r>
            <a:r>
              <a:rPr lang="lv-LV" sz="2800" b="1"/>
              <a:t>sirdi</a:t>
            </a:r>
            <a:r>
              <a:rPr lang="lv-LV" sz="2800"/>
              <a:t> </a:t>
            </a:r>
            <a:r>
              <a:rPr lang="lv-LV" sz="2800" b="1"/>
              <a:t>vada patiesa ticība</a:t>
            </a:r>
            <a:r>
              <a:rPr lang="lv-LV" sz="2800"/>
              <a:t>. Tas </a:t>
            </a:r>
            <a:r>
              <a:rPr lang="lv-LV" sz="2800" b="1"/>
              <a:t>parādās</a:t>
            </a:r>
            <a:r>
              <a:rPr lang="lv-LV" sz="2800"/>
              <a:t> viņas </a:t>
            </a:r>
            <a:r>
              <a:rPr lang="lv-LV" sz="2800" b="1"/>
              <a:t>attieksmē</a:t>
            </a:r>
            <a:r>
              <a:rPr lang="lv-LV" sz="2800"/>
              <a:t>, </a:t>
            </a:r>
            <a:r>
              <a:rPr lang="lv-LV" sz="2800" b="1"/>
              <a:t>Jēzus</a:t>
            </a:r>
            <a:r>
              <a:rPr lang="lv-LV" sz="2800"/>
              <a:t> to </a:t>
            </a:r>
            <a:r>
              <a:rPr lang="lv-LV" sz="2800" b="1"/>
              <a:t>pamana</a:t>
            </a:r>
            <a:r>
              <a:rPr lang="lv-LV" sz="2800"/>
              <a:t> un </a:t>
            </a:r>
            <a:r>
              <a:rPr lang="lv-LV" sz="2800" b="1"/>
              <a:t>atalgo</a:t>
            </a:r>
            <a:r>
              <a:rPr lang="lv-LV" sz="2800"/>
              <a:t> bagātīgi.</a:t>
            </a:r>
          </a:p>
          <a:p>
            <a:pPr>
              <a:buFontTx/>
              <a:buChar char="•"/>
            </a:pPr>
            <a:r>
              <a:rPr lang="lv-LV" sz="2800"/>
              <a:t>Lai arī </a:t>
            </a:r>
            <a:r>
              <a:rPr lang="lv-LV" sz="2800" b="1"/>
              <a:t>mūs</a:t>
            </a:r>
            <a:r>
              <a:rPr lang="lv-LV" sz="2800"/>
              <a:t> </a:t>
            </a:r>
            <a:r>
              <a:rPr lang="lv-LV" sz="2800" b="1"/>
              <a:t>Dievs</a:t>
            </a:r>
            <a:r>
              <a:rPr lang="lv-LV" sz="2800"/>
              <a:t> </a:t>
            </a:r>
            <a:r>
              <a:rPr lang="lv-LV" sz="2800" b="1"/>
              <a:t>uztur</a:t>
            </a:r>
            <a:r>
              <a:rPr lang="lv-LV" sz="2800"/>
              <a:t> pie šādas </a:t>
            </a:r>
            <a:r>
              <a:rPr lang="lv-LV" sz="2800" b="1"/>
              <a:t>svētīgas ticības </a:t>
            </a:r>
            <a:r>
              <a:rPr lang="lv-LV" sz="2800"/>
              <a:t>un ved </a:t>
            </a:r>
            <a:r>
              <a:rPr lang="lv-LV" sz="2800" b="1"/>
              <a:t>mūs</a:t>
            </a:r>
            <a:r>
              <a:rPr lang="lv-LV" sz="2800"/>
              <a:t> uz </a:t>
            </a:r>
            <a:r>
              <a:rPr lang="lv-LV" sz="2800" b="1"/>
              <a:t>mūžību</a:t>
            </a:r>
            <a:r>
              <a:rPr lang="lv-LV" sz="2800"/>
              <a:t>. Āmen</a:t>
            </a:r>
          </a:p>
        </p:txBody>
      </p:sp>
      <p:pic>
        <p:nvPicPr>
          <p:cNvPr id="10247" name="Picture 7" descr="http://st-takla.org/Gallery/var/albums/Bible/Illustrations/NHP/2-New-Testament-Clip-Arts/www-St-Takla-org--CNANWOMN.jpg?m=1298303700"/>
          <p:cNvPicPr>
            <a:picLocks noChangeAspect="1" noChangeArrowheads="1"/>
          </p:cNvPicPr>
          <p:nvPr/>
        </p:nvPicPr>
        <p:blipFill>
          <a:blip r:embed="rId2" cstate="print"/>
          <a:srcRect/>
          <a:stretch>
            <a:fillRect/>
          </a:stretch>
        </p:blipFill>
        <p:spPr bwMode="auto">
          <a:xfrm>
            <a:off x="5671651" y="1052736"/>
            <a:ext cx="3472349" cy="5356449"/>
          </a:xfrm>
          <a:prstGeom prst="rect">
            <a:avLst/>
          </a:prstGeom>
          <a:ln>
            <a:noFill/>
          </a:ln>
          <a:effectLst>
            <a:softEdge rad="112500"/>
          </a:effectLst>
        </p:spPr>
      </p:pic>
      <p:sp>
        <p:nvSpPr>
          <p:cNvPr id="9221" name="Slide Number Placeholder 5"/>
          <p:cNvSpPr>
            <a:spLocks noGrp="1"/>
          </p:cNvSpPr>
          <p:nvPr>
            <p:ph type="sldNum" sz="quarter" idx="12"/>
          </p:nvPr>
        </p:nvSpPr>
        <p:spPr>
          <a:noFill/>
        </p:spPr>
        <p:txBody>
          <a:bodyPr/>
          <a:lstStyle/>
          <a:p>
            <a:fld id="{97FB5A1A-3287-43D6-AD0D-8F1B7635F29C}" type="slidenum">
              <a:rPr lang="lv-LV" smtClean="0"/>
              <a:pPr/>
              <a:t>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7"/>
                                        </p:tgtEl>
                                        <p:attrNameLst>
                                          <p:attrName>style.visibility</p:attrName>
                                        </p:attrNameLst>
                                      </p:cBhvr>
                                      <p:to>
                                        <p:strVal val="visible"/>
                                      </p:to>
                                    </p:set>
                                    <p:animEffect transition="in" filter="fade">
                                      <p:cBhvr>
                                        <p:cTn id="11" dur="2000"/>
                                        <p:tgtEl>
                                          <p:spTgt spid="1024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738A4E2-3364-4535-8B5D-EDC858B81659}" type="slidenum">
              <a:rPr lang="lv-LV" smtClean="0"/>
              <a:pPr/>
              <a:t>9</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1796</TotalTime>
  <Words>802</Words>
  <Application>Microsoft Office PowerPoint</Application>
  <PresentationFormat>On-screen Show (4:3)</PresentationFormat>
  <Paragraphs>50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Verdana</vt:lpstr>
      <vt:lpstr>Wingdings</vt:lpstr>
      <vt:lpstr>Default Design</vt:lpstr>
      <vt:lpstr>Mk.7:24-30 Pagānu sievietes ticība </vt:lpstr>
      <vt:lpstr>Mk.7:24-30 Pagānu sievietes ticība </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69</cp:revision>
  <dcterms:created xsi:type="dcterms:W3CDTF">2010-10-07T14:46:11Z</dcterms:created>
  <dcterms:modified xsi:type="dcterms:W3CDTF">2018-09-08T06:19:09Z</dcterms:modified>
</cp:coreProperties>
</file>