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1" r:id="rId3"/>
    <p:sldId id="276" r:id="rId4"/>
    <p:sldId id="283" r:id="rId5"/>
    <p:sldId id="284" r:id="rId6"/>
    <p:sldId id="261" r:id="rId7"/>
    <p:sldId id="285" r:id="rId8"/>
    <p:sldId id="286" r:id="rId9"/>
    <p:sldId id="287" r:id="rId10"/>
    <p:sldId id="288" r:id="rId11"/>
    <p:sldId id="268" r:id="rId12"/>
    <p:sldId id="289" r:id="rId13"/>
    <p:sldId id="290" r:id="rId14"/>
    <p:sldId id="279" r:id="rId15"/>
    <p:sldId id="272" r:id="rId16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433B3-7F7E-4598-8B3A-2C62605F4BC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D36BB-EAE4-413A-991A-18F68D871B2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1CDBE-5D2D-4119-A95E-422719B7AC8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90F1EB-BC68-46B8-86EA-A8C60C03700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FDDC9-456B-41C0-A31F-1C3FDD0D8CE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218BF-24A7-4CDC-8B20-F6DBD6B05D1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F965F-3F12-4E8C-BF18-4D5CDD03F5F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0CBB0-8156-445F-9261-E554EC6EA3E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86ECC-37E6-4AF3-A69A-E0F7FDF37D0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D6E10-325B-45AF-839A-BDEE26F3D54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9960F-DF96-4498-9423-103317AAFF2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A3EDD35-4384-40B3-9003-4406A804DF0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357188"/>
            <a:ext cx="8175625" cy="1071562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Jņ.20:19-23 Miers un Prieks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71438"/>
            <a:ext cx="75247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21" y="0"/>
            <a:ext cx="17144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11.apr.2021.</a:t>
            </a:r>
            <a:endParaRPr lang="lv-LV" sz="2000" dirty="0"/>
          </a:p>
        </p:txBody>
      </p:sp>
      <p:pic>
        <p:nvPicPr>
          <p:cNvPr id="2057" name="Picture 9" descr="http://4.bp.blogspot.com/-JwIUoSgagHE/UKGEldssTHI/AAAAAAAACEM/76Ziv24E3u4/s640/ArtBook__038_038__ChristOrdainingTheApostles___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71612"/>
            <a:ext cx="9129248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940152" y="1196752"/>
            <a:ext cx="29386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lv-LV" sz="2000" dirty="0" smtClean="0"/>
              <a:t>Māc. Roberts Otomers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Kristus – mans mierinājums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80728"/>
            <a:ext cx="622818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Luters</a:t>
            </a:r>
            <a:r>
              <a:rPr lang="lv-LV" sz="2800" dirty="0" smtClean="0"/>
              <a:t>: Kam </a:t>
            </a:r>
            <a:r>
              <a:rPr lang="lv-LV" sz="2800" b="1" dirty="0" smtClean="0"/>
              <a:t>nav miera </a:t>
            </a:r>
            <a:r>
              <a:rPr lang="lv-LV" sz="2800" dirty="0" smtClean="0"/>
              <a:t>tur, kur </a:t>
            </a:r>
            <a:r>
              <a:rPr lang="lv-LV" sz="2800" b="1" dirty="0" smtClean="0"/>
              <a:t>pasaulei ir nemiers </a:t>
            </a:r>
            <a:r>
              <a:rPr lang="lv-LV" sz="2800" dirty="0" smtClean="0"/>
              <a:t>(ienaidnieki, nabadzība un nāve), kas </a:t>
            </a:r>
            <a:r>
              <a:rPr lang="lv-LV" sz="2800" b="1" dirty="0" smtClean="0"/>
              <a:t>nespēj priecāties</a:t>
            </a:r>
            <a:r>
              <a:rPr lang="lv-LV" sz="2800" dirty="0" smtClean="0"/>
              <a:t> tur, kur </a:t>
            </a:r>
            <a:r>
              <a:rPr lang="lv-LV" sz="2800" b="1" dirty="0" smtClean="0"/>
              <a:t>pasaule bēdājas </a:t>
            </a:r>
            <a:r>
              <a:rPr lang="lv-LV" sz="2800" dirty="0" smtClean="0"/>
              <a:t>un </a:t>
            </a:r>
            <a:r>
              <a:rPr lang="lv-LV" sz="2800" b="1" dirty="0" smtClean="0"/>
              <a:t>skumst</a:t>
            </a:r>
            <a:r>
              <a:rPr lang="lv-LV" sz="2800" dirty="0" smtClean="0"/>
              <a:t>, tas </a:t>
            </a:r>
            <a:r>
              <a:rPr lang="lv-LV" sz="2800" b="1" dirty="0" smtClean="0"/>
              <a:t>vēl netic </a:t>
            </a:r>
            <a:r>
              <a:rPr lang="lv-LV" sz="2800" dirty="0" smtClean="0"/>
              <a:t>un </a:t>
            </a:r>
            <a:r>
              <a:rPr lang="lv-LV" sz="2800" b="1" dirty="0" smtClean="0"/>
              <a:t>nav kristietis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Lai es </a:t>
            </a:r>
            <a:r>
              <a:rPr lang="lv-LV" sz="2800" b="1" dirty="0" smtClean="0"/>
              <a:t>varētu priecāties </a:t>
            </a:r>
            <a:r>
              <a:rPr lang="lv-LV" sz="2800" dirty="0" smtClean="0"/>
              <a:t>par </a:t>
            </a:r>
            <a:r>
              <a:rPr lang="lv-LV" sz="2800" b="1" dirty="0" smtClean="0"/>
              <a:t>Kristus augšāmcelšanos</a:t>
            </a:r>
            <a:r>
              <a:rPr lang="lv-LV" sz="2800" dirty="0" smtClean="0"/>
              <a:t>, tai ir </a:t>
            </a:r>
            <a:r>
              <a:rPr lang="lv-LV" sz="2800" b="1" dirty="0" smtClean="0"/>
              <a:t>jākļūst manai </a:t>
            </a:r>
            <a:r>
              <a:rPr lang="lv-LV" sz="2800" dirty="0" smtClean="0"/>
              <a:t>– lai es varētu </a:t>
            </a:r>
            <a:r>
              <a:rPr lang="lv-LV" sz="2800" b="1" dirty="0" smtClean="0"/>
              <a:t>uzlūkot</a:t>
            </a:r>
            <a:r>
              <a:rPr lang="lv-LV" sz="2800" dirty="0" smtClean="0"/>
              <a:t> to kā </a:t>
            </a:r>
            <a:r>
              <a:rPr lang="lv-LV" sz="2800" b="1" dirty="0" smtClean="0"/>
              <a:t>savu īpašumu</a:t>
            </a:r>
            <a:r>
              <a:rPr lang="lv-LV" sz="2800" dirty="0" smtClean="0"/>
              <a:t>, kas </a:t>
            </a:r>
            <a:r>
              <a:rPr lang="lv-LV" sz="2800" b="1" dirty="0" smtClean="0"/>
              <a:t>man nāk par labu</a:t>
            </a:r>
            <a:r>
              <a:rPr lang="lv-LV" sz="2800" dirty="0" smtClean="0"/>
              <a:t>, līdz mēs </a:t>
            </a:r>
            <a:r>
              <a:rPr lang="lv-LV" sz="2800" b="1" dirty="0" smtClean="0"/>
              <a:t>sāvā sirdī varam sacīt</a:t>
            </a:r>
            <a:r>
              <a:rPr lang="lv-LV" sz="2800" dirty="0" smtClean="0"/>
              <a:t>: </a:t>
            </a:r>
            <a:r>
              <a:rPr lang="lv-LV" sz="2800" b="1" dirty="0" smtClean="0"/>
              <a:t>Kristus ir mans mierinājums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endParaRPr lang="lv-LV" sz="28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1124744"/>
            <a:ext cx="2928926" cy="5212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Jesus said go make disciples|| Must watch - YouTube"/>
          <p:cNvPicPr>
            <a:picLocks noChangeAspect="1" noChangeArrowheads="1"/>
          </p:cNvPicPr>
          <p:nvPr/>
        </p:nvPicPr>
        <p:blipFill>
          <a:blip r:embed="rId2" cstate="print"/>
          <a:srcRect t="12600" b="11801"/>
          <a:stretch>
            <a:fillRect/>
          </a:stretch>
        </p:blipFill>
        <p:spPr bwMode="auto">
          <a:xfrm flipH="1">
            <a:off x="1331640" y="4265712"/>
            <a:ext cx="7560840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-142875"/>
            <a:ext cx="9429750" cy="2205038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i="1" dirty="0" smtClean="0"/>
              <a:t>   </a:t>
            </a:r>
            <a:r>
              <a:rPr lang="lv-LV" sz="2800" i="1" dirty="0" smtClean="0"/>
              <a:t>21 Jēzus viņiem atkal sacīja: "Miers ar jums! Kā Tēvs Mani ir sūtījis, tā arī Es jūs sūtu."</a:t>
            </a:r>
            <a:endParaRPr lang="en-US" sz="22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836712"/>
            <a:ext cx="9144000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buFontTx/>
              <a:buChar char="•"/>
            </a:pPr>
            <a:r>
              <a:rPr lang="lv-LV" sz="2800" dirty="0" smtClean="0"/>
              <a:t>Šis </a:t>
            </a:r>
            <a:r>
              <a:rPr lang="lv-LV" sz="2800" b="1" dirty="0" smtClean="0"/>
              <a:t>augstākais mīlestības darbs</a:t>
            </a:r>
            <a:r>
              <a:rPr lang="lv-LV" sz="2800" dirty="0" smtClean="0"/>
              <a:t>, kas </a:t>
            </a:r>
            <a:r>
              <a:rPr lang="lv-LV" sz="2800" b="1" dirty="0" smtClean="0"/>
              <a:t>jādara kristietim</a:t>
            </a:r>
            <a:r>
              <a:rPr lang="lv-LV" sz="2800" dirty="0" smtClean="0"/>
              <a:t>, kad viņš ir </a:t>
            </a:r>
            <a:r>
              <a:rPr lang="lv-LV" sz="2800" b="1" dirty="0" smtClean="0"/>
              <a:t>kļuvis</a:t>
            </a:r>
            <a:r>
              <a:rPr lang="lv-LV" sz="2800" dirty="0" smtClean="0"/>
              <a:t> </a:t>
            </a:r>
            <a:r>
              <a:rPr lang="lv-LV" sz="2800" b="1" dirty="0" smtClean="0"/>
              <a:t>ticīgs</a:t>
            </a:r>
            <a:r>
              <a:rPr lang="lv-LV" sz="2800" dirty="0" smtClean="0"/>
              <a:t> – viņam </a:t>
            </a:r>
            <a:r>
              <a:rPr lang="lv-LV" sz="2800" b="1" dirty="0" smtClean="0"/>
              <a:t>jāved pie ticības citi cilvēki</a:t>
            </a:r>
            <a:r>
              <a:rPr lang="lv-LV" sz="2800" dirty="0" smtClean="0"/>
              <a:t>.</a:t>
            </a:r>
          </a:p>
          <a:p>
            <a:pPr>
              <a:lnSpc>
                <a:spcPts val="3000"/>
              </a:lnSpc>
              <a:buFontTx/>
              <a:buChar char="•"/>
            </a:pPr>
            <a:r>
              <a:rPr lang="lv-LV" sz="2800" b="1" dirty="0" smtClean="0"/>
              <a:t>Luters</a:t>
            </a:r>
            <a:r>
              <a:rPr lang="lv-LV" sz="2800" dirty="0" smtClean="0"/>
              <a:t>: </a:t>
            </a:r>
            <a:r>
              <a:rPr lang="lv-LV" sz="2800" b="1" dirty="0" smtClean="0"/>
              <a:t>Kristus</a:t>
            </a:r>
            <a:r>
              <a:rPr lang="lv-LV" sz="2800" dirty="0" smtClean="0"/>
              <a:t> šeit </a:t>
            </a:r>
            <a:r>
              <a:rPr lang="lv-LV" sz="2800" b="1" dirty="0" smtClean="0"/>
              <a:t>piešķir</a:t>
            </a:r>
            <a:r>
              <a:rPr lang="lv-LV" sz="2800" dirty="0" smtClean="0"/>
              <a:t> un </a:t>
            </a:r>
            <a:r>
              <a:rPr lang="lv-LV" sz="2800" b="1" dirty="0" smtClean="0"/>
              <a:t>iedibina</a:t>
            </a:r>
            <a:r>
              <a:rPr lang="lv-LV" sz="2800" dirty="0" smtClean="0"/>
              <a:t> </a:t>
            </a:r>
            <a:r>
              <a:rPr lang="lv-LV" sz="2800" b="1" dirty="0" smtClean="0"/>
              <a:t>Dieva vārda </a:t>
            </a:r>
            <a:r>
              <a:rPr lang="lv-LV" sz="2800" dirty="0" smtClean="0"/>
              <a:t>publiskās </a:t>
            </a:r>
            <a:r>
              <a:rPr lang="lv-LV" sz="2800" b="1" dirty="0" smtClean="0"/>
              <a:t>sludināšanas amatu</a:t>
            </a:r>
            <a:r>
              <a:rPr lang="lv-LV" sz="2800" dirty="0" smtClean="0"/>
              <a:t> </a:t>
            </a:r>
            <a:r>
              <a:rPr lang="lv-LV" sz="2800" b="1" dirty="0" smtClean="0"/>
              <a:t>ikvienam kristietim</a:t>
            </a:r>
            <a:r>
              <a:rPr lang="lv-LV" sz="2800" dirty="0" smtClean="0"/>
              <a:t>. Jēzus šo </a:t>
            </a:r>
            <a:r>
              <a:rPr lang="lv-LV" sz="2800" b="1" dirty="0" smtClean="0"/>
              <a:t>varu</a:t>
            </a:r>
            <a:r>
              <a:rPr lang="lv-LV" sz="2800" dirty="0" smtClean="0"/>
              <a:t> dod ne tikai </a:t>
            </a:r>
            <a:r>
              <a:rPr lang="lv-LV" sz="2800" b="1" dirty="0" smtClean="0"/>
              <a:t>pāvestam</a:t>
            </a:r>
            <a:r>
              <a:rPr lang="lv-LV" sz="2800" dirty="0" smtClean="0"/>
              <a:t> un </a:t>
            </a:r>
            <a:r>
              <a:rPr lang="lv-LV" sz="2800" b="1" dirty="0" smtClean="0"/>
              <a:t>bīskapiem</a:t>
            </a:r>
            <a:r>
              <a:rPr lang="lv-LV" sz="2800" dirty="0" smtClean="0"/>
              <a:t>, bet to uzticējis </a:t>
            </a:r>
            <a:r>
              <a:rPr lang="lv-LV" sz="2800" b="1" dirty="0" smtClean="0"/>
              <a:t>visiem kristiešiem</a:t>
            </a:r>
            <a:r>
              <a:rPr lang="lv-LV" sz="2800" dirty="0" smtClean="0"/>
              <a:t>.</a:t>
            </a:r>
          </a:p>
          <a:p>
            <a:pPr>
              <a:lnSpc>
                <a:spcPts val="3000"/>
              </a:lnSpc>
              <a:buFontTx/>
              <a:buChar char="•"/>
            </a:pPr>
            <a:r>
              <a:rPr lang="lv-LV" sz="2800" i="1" dirty="0" smtClean="0"/>
              <a:t>Kā Tēvs Mani ir sūtījis, tā arī Es Jūs sūtu</a:t>
            </a:r>
            <a:r>
              <a:rPr lang="lv-LV" sz="2800" dirty="0" smtClean="0"/>
              <a:t>: tas nozīmē, lai </a:t>
            </a:r>
            <a:r>
              <a:rPr lang="lv-LV" sz="2800" b="1" dirty="0" smtClean="0"/>
              <a:t>ikviens kristietis māca </a:t>
            </a:r>
            <a:r>
              <a:rPr lang="lv-LV" sz="2800" dirty="0" smtClean="0"/>
              <a:t>un </a:t>
            </a:r>
            <a:r>
              <a:rPr lang="lv-LV" sz="2800" b="1" dirty="0" smtClean="0"/>
              <a:t>pamāca savu tuvāko </a:t>
            </a:r>
            <a:r>
              <a:rPr lang="lv-LV" sz="2800" dirty="0" smtClean="0"/>
              <a:t>tā, ka arī viņš </a:t>
            </a:r>
            <a:r>
              <a:rPr lang="lv-LV" sz="2800" b="1" dirty="0" smtClean="0"/>
              <a:t>varētu nākt pie Kristus</a:t>
            </a:r>
            <a:r>
              <a:rPr lang="lv-LV" sz="2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349611"/>
            <a:ext cx="6192688" cy="2508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-174"/>
            <a:ext cx="9429750" cy="1556966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sz="2800" i="1" dirty="0" smtClean="0"/>
              <a:t>    22 To pateicis, Viņš uzpūta dvašu un viņiem sacīja: "Saņemiet Svēto Garu! 23 Kam jūs grēkus piedosiet, tiem tie tiks piedoti, kam paturēsiet, tiem paliks.”</a:t>
            </a:r>
            <a:endParaRPr lang="en-US" sz="22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340768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Te </a:t>
            </a:r>
            <a:r>
              <a:rPr lang="lv-LV" sz="2800" b="1" dirty="0" smtClean="0"/>
              <a:t>Kristus</a:t>
            </a:r>
            <a:r>
              <a:rPr lang="lv-LV" sz="2800" dirty="0" smtClean="0"/>
              <a:t> uztic </a:t>
            </a:r>
            <a:r>
              <a:rPr lang="lv-LV" sz="2800" b="1" dirty="0" smtClean="0"/>
              <a:t>lielu</a:t>
            </a:r>
            <a:r>
              <a:rPr lang="lv-LV" sz="2800" dirty="0" smtClean="0"/>
              <a:t> un </a:t>
            </a:r>
            <a:r>
              <a:rPr lang="lv-LV" sz="2800" b="1" dirty="0" smtClean="0"/>
              <a:t>spēcīgu</a:t>
            </a:r>
            <a:r>
              <a:rPr lang="lv-LV" sz="2800" dirty="0" smtClean="0"/>
              <a:t> </a:t>
            </a:r>
            <a:r>
              <a:rPr lang="lv-LV" sz="2800" b="1" dirty="0" smtClean="0"/>
              <a:t>varu</a:t>
            </a:r>
            <a:r>
              <a:rPr lang="lv-LV" sz="2800" dirty="0" smtClean="0"/>
              <a:t> visiem saviem </a:t>
            </a:r>
            <a:r>
              <a:rPr lang="lv-LV" sz="2800" b="1" dirty="0" smtClean="0"/>
              <a:t>mācekļiem</a:t>
            </a:r>
            <a:r>
              <a:rPr lang="lv-LV" sz="2800" dirty="0" smtClean="0"/>
              <a:t> – </a:t>
            </a:r>
            <a:r>
              <a:rPr lang="lv-LV" sz="2800" b="1" dirty="0" smtClean="0"/>
              <a:t>mirstīgiem cilvēkiem</a:t>
            </a:r>
            <a:r>
              <a:rPr lang="lv-LV" sz="2800" dirty="0" smtClean="0"/>
              <a:t>, </a:t>
            </a:r>
            <a:r>
              <a:rPr lang="lv-LV" sz="2800" b="1" dirty="0" smtClean="0"/>
              <a:t>miesai</a:t>
            </a:r>
            <a:r>
              <a:rPr lang="lv-LV" sz="2800" dirty="0" smtClean="0"/>
              <a:t> un </a:t>
            </a:r>
            <a:r>
              <a:rPr lang="lv-LV" sz="2800" b="1" dirty="0" smtClean="0"/>
              <a:t>asinīm</a:t>
            </a:r>
            <a:r>
              <a:rPr lang="lv-LV" sz="2800" dirty="0" smtClean="0"/>
              <a:t> – varu </a:t>
            </a:r>
            <a:r>
              <a:rPr lang="lv-LV" sz="2800" b="1" dirty="0" smtClean="0"/>
              <a:t>pār visām lietām</a:t>
            </a:r>
            <a:r>
              <a:rPr lang="lv-LV" sz="2800" dirty="0" smtClean="0"/>
              <a:t>: </a:t>
            </a:r>
            <a:r>
              <a:rPr lang="lv-LV" sz="2800" b="1" dirty="0" smtClean="0"/>
              <a:t>grēku</a:t>
            </a:r>
            <a:r>
              <a:rPr lang="lv-LV" sz="2800" dirty="0" smtClean="0"/>
              <a:t>, </a:t>
            </a:r>
            <a:r>
              <a:rPr lang="lv-LV" sz="2800" b="1" dirty="0" smtClean="0"/>
              <a:t>nāvi</a:t>
            </a:r>
            <a:r>
              <a:rPr lang="lv-LV" sz="2800" dirty="0" smtClean="0"/>
              <a:t> un </a:t>
            </a:r>
            <a:r>
              <a:rPr lang="lv-LV" sz="2800" b="1" dirty="0" smtClean="0"/>
              <a:t>ellī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Kristus</a:t>
            </a:r>
            <a:r>
              <a:rPr lang="lv-LV" sz="2800" dirty="0" smtClean="0"/>
              <a:t> te dod </a:t>
            </a:r>
            <a:r>
              <a:rPr lang="lv-LV" sz="2800" b="1" dirty="0" smtClean="0"/>
              <a:t>garīgu varu </a:t>
            </a:r>
            <a:r>
              <a:rPr lang="lv-LV" sz="2800" dirty="0" smtClean="0"/>
              <a:t>un </a:t>
            </a:r>
            <a:r>
              <a:rPr lang="lv-LV" sz="2800" b="1" dirty="0" smtClean="0"/>
              <a:t>valdīšanu</a:t>
            </a:r>
            <a:r>
              <a:rPr lang="lv-LV" sz="2800" dirty="0" smtClean="0"/>
              <a:t> – kad </a:t>
            </a:r>
            <a:r>
              <a:rPr lang="lv-LV" sz="2800" b="1" dirty="0" smtClean="0"/>
              <a:t>kristietis saka</a:t>
            </a:r>
            <a:r>
              <a:rPr lang="lv-LV" sz="2800" dirty="0" smtClean="0"/>
              <a:t>: tavi </a:t>
            </a:r>
            <a:r>
              <a:rPr lang="lv-LV" sz="2800" b="1" dirty="0" smtClean="0"/>
              <a:t>grēki</a:t>
            </a:r>
            <a:r>
              <a:rPr lang="lv-LV" sz="2800" dirty="0" smtClean="0"/>
              <a:t> ir </a:t>
            </a:r>
            <a:r>
              <a:rPr lang="lv-LV" sz="2800" b="1" dirty="0" smtClean="0"/>
              <a:t>piedoti</a:t>
            </a:r>
            <a:r>
              <a:rPr lang="lv-LV" sz="2800" dirty="0" smtClean="0"/>
              <a:t>, šie </a:t>
            </a:r>
            <a:r>
              <a:rPr lang="lv-LV" sz="2800" b="1" dirty="0" smtClean="0"/>
              <a:t>vārdi</a:t>
            </a:r>
            <a:r>
              <a:rPr lang="lv-LV" sz="2800" dirty="0" smtClean="0"/>
              <a:t> ir tikpat </a:t>
            </a:r>
            <a:r>
              <a:rPr lang="lv-LV" sz="2800" b="1" dirty="0" smtClean="0"/>
              <a:t>spēcīgi</a:t>
            </a:r>
            <a:r>
              <a:rPr lang="lv-LV" sz="2800" dirty="0" smtClean="0"/>
              <a:t> kā tad, ja to būtu sacījis </a:t>
            </a:r>
            <a:r>
              <a:rPr lang="lv-LV" sz="2800" b="1" dirty="0" smtClean="0"/>
              <a:t>pats Dievs debesīs </a:t>
            </a:r>
            <a:r>
              <a:rPr lang="lv-LV" sz="2800" dirty="0" smtClean="0"/>
              <a:t>un tie būtu </a:t>
            </a:r>
            <a:r>
              <a:rPr lang="lv-LV" sz="2800" b="1" dirty="0" smtClean="0"/>
              <a:t>skanējuši</a:t>
            </a:r>
            <a:r>
              <a:rPr lang="lv-LV" sz="2800" dirty="0" smtClean="0"/>
              <a:t> no </a:t>
            </a:r>
            <a:r>
              <a:rPr lang="lv-LV" sz="2800" b="1" dirty="0" smtClean="0"/>
              <a:t>debesu augstumiem</a:t>
            </a:r>
            <a:r>
              <a:rPr lang="lv-LV" sz="2800" dirty="0" smtClean="0"/>
              <a:t>. </a:t>
            </a: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-174"/>
            <a:ext cx="9429750" cy="1556966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sz="2800" i="1" dirty="0" smtClean="0"/>
              <a:t>   23 Kam jūs grēkus piedosiet, tiem tie tiks piedoti, kam paturēsiet, tiem paliks.”</a:t>
            </a:r>
            <a:endParaRPr lang="en-US" sz="22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08720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Tādēļ </a:t>
            </a:r>
            <a:r>
              <a:rPr lang="lv-LV" sz="2800" b="1" dirty="0" smtClean="0"/>
              <a:t>jūsu</a:t>
            </a:r>
            <a:r>
              <a:rPr lang="lv-LV" sz="2800" dirty="0" smtClean="0"/>
              <a:t> (kristiešu) </a:t>
            </a:r>
            <a:r>
              <a:rPr lang="lv-LV" sz="2800" b="1" dirty="0" smtClean="0"/>
              <a:t>sacītājiem vārdiem </a:t>
            </a:r>
            <a:r>
              <a:rPr lang="lv-LV" sz="2800" dirty="0" smtClean="0"/>
              <a:t>ir tāds pats </a:t>
            </a:r>
            <a:r>
              <a:rPr lang="lv-LV" sz="2800" b="1" dirty="0" smtClean="0"/>
              <a:t>spēks</a:t>
            </a:r>
            <a:r>
              <a:rPr lang="lv-LV" sz="2800" dirty="0" smtClean="0"/>
              <a:t> kā, ja tie </a:t>
            </a:r>
            <a:r>
              <a:rPr lang="lv-LV" sz="2800" b="1" dirty="0" smtClean="0"/>
              <a:t>atskanētu</a:t>
            </a:r>
            <a:r>
              <a:rPr lang="lv-LV" sz="2800" dirty="0" smtClean="0"/>
              <a:t> no </a:t>
            </a:r>
            <a:r>
              <a:rPr lang="lv-LV" sz="2800" b="1" dirty="0" smtClean="0"/>
              <a:t>paša Dieva mutes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Kas </a:t>
            </a:r>
            <a:r>
              <a:rPr lang="lv-LV" sz="2800" b="1" dirty="0" smtClean="0"/>
              <a:t>ticēs</a:t>
            </a:r>
            <a:r>
              <a:rPr lang="lv-LV" sz="2800" dirty="0" smtClean="0"/>
              <a:t> šiem </a:t>
            </a:r>
            <a:r>
              <a:rPr lang="lv-LV" sz="2800" b="1" dirty="0" smtClean="0"/>
              <a:t>apsolījuma vārdiem</a:t>
            </a:r>
            <a:r>
              <a:rPr lang="lv-LV" sz="2800" dirty="0" smtClean="0"/>
              <a:t>, tiem </a:t>
            </a:r>
            <a:r>
              <a:rPr lang="lv-LV" sz="2800" b="1" dirty="0" smtClean="0"/>
              <a:t>grēki</a:t>
            </a:r>
            <a:r>
              <a:rPr lang="lv-LV" sz="2800" dirty="0" smtClean="0"/>
              <a:t> ir </a:t>
            </a:r>
            <a:r>
              <a:rPr lang="lv-LV" sz="2800" b="1" dirty="0" smtClean="0"/>
              <a:t>piedoti</a:t>
            </a:r>
            <a:r>
              <a:rPr lang="lv-LV" sz="2800" dirty="0" smtClean="0"/>
              <a:t>, bet kurš </a:t>
            </a:r>
            <a:r>
              <a:rPr lang="lv-LV" sz="2800" b="1" dirty="0" smtClean="0"/>
              <a:t>netic</a:t>
            </a:r>
            <a:r>
              <a:rPr lang="lv-LV" sz="2800" dirty="0" smtClean="0"/>
              <a:t>, tam </a:t>
            </a:r>
            <a:r>
              <a:rPr lang="lv-LV" sz="2800" b="1" dirty="0" smtClean="0"/>
              <a:t>tie netiek piedoti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Arī </a:t>
            </a:r>
            <a:r>
              <a:rPr lang="lv-LV" sz="2800" b="1" dirty="0" smtClean="0"/>
              <a:t>Kristus</a:t>
            </a:r>
            <a:r>
              <a:rPr lang="lv-LV" sz="2800" dirty="0" smtClean="0"/>
              <a:t> ir </a:t>
            </a:r>
            <a:r>
              <a:rPr lang="lv-LV" sz="2800" b="1" dirty="0" smtClean="0"/>
              <a:t>sludinājis</a:t>
            </a:r>
            <a:r>
              <a:rPr lang="lv-LV" sz="2800" dirty="0" smtClean="0"/>
              <a:t>, tomēr </a:t>
            </a:r>
            <a:r>
              <a:rPr lang="lv-LV" sz="2800" b="1" dirty="0" smtClean="0"/>
              <a:t>ne visi</a:t>
            </a:r>
            <a:r>
              <a:rPr lang="lv-LV" sz="2800" dirty="0" smtClean="0"/>
              <a:t>, kas to </a:t>
            </a:r>
            <a:r>
              <a:rPr lang="lv-LV" sz="2800" b="1" dirty="0" smtClean="0"/>
              <a:t>dzirdējuši</a:t>
            </a:r>
            <a:r>
              <a:rPr lang="lv-LV" sz="2800" dirty="0" smtClean="0"/>
              <a:t>, ir tam </a:t>
            </a:r>
            <a:r>
              <a:rPr lang="lv-LV" sz="2800" b="1" dirty="0" smtClean="0"/>
              <a:t>ticējuši</a:t>
            </a:r>
            <a:r>
              <a:rPr lang="lv-LV" sz="2800" dirty="0" smtClean="0"/>
              <a:t>. </a:t>
            </a:r>
            <a:r>
              <a:rPr lang="lv-LV" sz="2800" b="1" dirty="0" smtClean="0"/>
              <a:t>Ne visur vārds </a:t>
            </a:r>
            <a:r>
              <a:rPr lang="lv-LV" sz="2800" dirty="0" smtClean="0"/>
              <a:t>tika </a:t>
            </a:r>
            <a:r>
              <a:rPr lang="lv-LV" sz="2800" b="1" dirty="0" smtClean="0"/>
              <a:t>uzņemts ticībā</a:t>
            </a:r>
            <a:r>
              <a:rPr lang="lv-LV" sz="2800" dirty="0" smtClean="0"/>
              <a:t>, lai gan </a:t>
            </a:r>
            <a:r>
              <a:rPr lang="lv-LV" sz="2800" b="1" dirty="0" smtClean="0"/>
              <a:t>tas taču bija Dieva vārds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pic>
        <p:nvPicPr>
          <p:cNvPr id="22530" name="Picture 2" descr="Jesus: &quot;Catholic priests can forgive sins.&quot;! - Catholic Fundamentali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933056"/>
            <a:ext cx="6624736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75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Nepietiek</a:t>
            </a:r>
            <a:r>
              <a:rPr lang="lv-LV" sz="2800" dirty="0" smtClean="0"/>
              <a:t> tikai </a:t>
            </a:r>
            <a:r>
              <a:rPr lang="lv-LV" sz="2800" b="1" dirty="0" smtClean="0"/>
              <a:t>ticēt/zināt</a:t>
            </a:r>
            <a:r>
              <a:rPr lang="lv-LV" sz="2800" dirty="0" smtClean="0"/>
              <a:t>, ka </a:t>
            </a:r>
            <a:r>
              <a:rPr lang="lv-LV" sz="2800" b="1" dirty="0" smtClean="0"/>
              <a:t>Kristus</a:t>
            </a:r>
            <a:r>
              <a:rPr lang="lv-LV" sz="2800" dirty="0" smtClean="0"/>
              <a:t> ir </a:t>
            </a:r>
            <a:r>
              <a:rPr lang="lv-LV" sz="2800" b="1" dirty="0" smtClean="0"/>
              <a:t>augšāmcēlies</a:t>
            </a:r>
            <a:r>
              <a:rPr lang="lv-LV" sz="2800" dirty="0" smtClean="0"/>
              <a:t> no </a:t>
            </a:r>
            <a:r>
              <a:rPr lang="lv-LV" sz="2800" b="1" dirty="0" smtClean="0"/>
              <a:t>mirušajiem</a:t>
            </a:r>
            <a:r>
              <a:rPr lang="lv-LV" sz="2800" dirty="0" smtClean="0"/>
              <a:t>. Tev ir </a:t>
            </a:r>
            <a:r>
              <a:rPr lang="lv-LV" sz="2800" b="1" dirty="0" smtClean="0"/>
              <a:t>jātic</a:t>
            </a:r>
            <a:r>
              <a:rPr lang="lv-LV" sz="2800" dirty="0" smtClean="0"/>
              <a:t>, ka </a:t>
            </a:r>
            <a:r>
              <a:rPr lang="lv-LV" sz="2800" b="1" dirty="0" smtClean="0"/>
              <a:t>Kristus</a:t>
            </a:r>
            <a:r>
              <a:rPr lang="lv-LV" sz="2800" dirty="0" smtClean="0"/>
              <a:t> ir </a:t>
            </a:r>
            <a:r>
              <a:rPr lang="lv-LV" sz="2800" b="1" dirty="0" smtClean="0"/>
              <a:t>augšāmcēlies tevis dēļ</a:t>
            </a:r>
            <a:r>
              <a:rPr lang="lv-LV" sz="2800" dirty="0" smtClean="0"/>
              <a:t>, </a:t>
            </a:r>
            <a:r>
              <a:rPr lang="lv-LV" sz="2800" b="1" dirty="0" smtClean="0"/>
              <a:t>tavā labā</a:t>
            </a:r>
            <a:r>
              <a:rPr lang="lv-LV" sz="2800" dirty="0" smtClean="0"/>
              <a:t>. Ja tev sirdī būs šāda ticība, tad tai līdzi nāks arī </a:t>
            </a:r>
            <a:r>
              <a:rPr lang="lv-LV" sz="2800" b="1" dirty="0" smtClean="0"/>
              <a:t>ticības augļi </a:t>
            </a:r>
            <a:r>
              <a:rPr lang="lv-LV" sz="2800" dirty="0" smtClean="0"/>
              <a:t>– </a:t>
            </a:r>
            <a:r>
              <a:rPr lang="lv-LV" sz="2800" b="1" dirty="0" smtClean="0"/>
              <a:t>patiess miers </a:t>
            </a:r>
            <a:r>
              <a:rPr lang="lv-LV" sz="2800" dirty="0" smtClean="0"/>
              <a:t>un </a:t>
            </a:r>
            <a:r>
              <a:rPr lang="lv-LV" sz="2800" b="1" dirty="0" smtClean="0"/>
              <a:t>prieks</a:t>
            </a:r>
            <a:r>
              <a:rPr lang="lv-LV" sz="2800" dirty="0" smtClean="0"/>
              <a:t>.</a:t>
            </a:r>
            <a:endParaRPr lang="lv-LV" sz="2800" b="1" dirty="0" smtClean="0"/>
          </a:p>
          <a:p>
            <a:pPr>
              <a:buFontTx/>
              <a:buChar char="•"/>
            </a:pPr>
            <a:r>
              <a:rPr lang="lv-LV" sz="2800" b="1" dirty="0" smtClean="0"/>
              <a:t>Miers </a:t>
            </a:r>
            <a:r>
              <a:rPr lang="lv-LV" sz="2800" dirty="0" smtClean="0"/>
              <a:t>un </a:t>
            </a:r>
            <a:r>
              <a:rPr lang="lv-LV" sz="2800" b="1" dirty="0" smtClean="0"/>
              <a:t>prieks</a:t>
            </a:r>
            <a:r>
              <a:rPr lang="lv-LV" sz="2800" dirty="0" smtClean="0"/>
              <a:t>, kas </a:t>
            </a:r>
            <a:r>
              <a:rPr lang="lv-LV" sz="2800" b="1" dirty="0" smtClean="0"/>
              <a:t>augstāks</a:t>
            </a:r>
            <a:r>
              <a:rPr lang="lv-LV" sz="2800" dirty="0" smtClean="0"/>
              <a:t> par </a:t>
            </a:r>
            <a:r>
              <a:rPr lang="lv-LV" sz="2800" b="1" dirty="0" smtClean="0"/>
              <a:t>cilvēka prātu </a:t>
            </a:r>
            <a:r>
              <a:rPr lang="lv-LV" sz="2800" dirty="0" smtClean="0"/>
              <a:t>un </a:t>
            </a:r>
            <a:r>
              <a:rPr lang="lv-LV" sz="2800" b="1" dirty="0" smtClean="0"/>
              <a:t>saprašanu</a:t>
            </a:r>
            <a:r>
              <a:rPr lang="lv-LV" sz="2800" dirty="0" smtClean="0"/>
              <a:t>. Miers un prieks, kas </a:t>
            </a:r>
            <a:r>
              <a:rPr lang="lv-LV" sz="2800" b="1" dirty="0" smtClean="0"/>
              <a:t>nāk no Kristus</a:t>
            </a:r>
            <a:r>
              <a:rPr lang="lv-LV" sz="2800" dirty="0" smtClean="0"/>
              <a:t>. </a:t>
            </a:r>
            <a:r>
              <a:rPr lang="lv-LV" sz="2800" dirty="0"/>
              <a:t>Āmen</a:t>
            </a:r>
          </a:p>
        </p:txBody>
      </p:sp>
      <p:pic>
        <p:nvPicPr>
          <p:cNvPr id="5" name="Picture 9" descr="http://4.bp.blogspot.com/-JwIUoSgagHE/UKGEldssTHI/AAAAAAAACEM/76Ziv24E3u4/s640/ArtBook__038_038__ChristOrdainingTheApostles___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2" y="3429000"/>
            <a:ext cx="9129248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664"/>
            <a:ext cx="9144000" cy="50006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Jņ.20:19-23 Miers un Prieks</a:t>
            </a: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0" y="980728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3200" dirty="0"/>
              <a:t>19 Šinī pašā pirmajā nedēļas dienā, vakarā, kad mācekļi, </a:t>
            </a:r>
            <a:r>
              <a:rPr lang="lv-LV" sz="3200" dirty="0" smtClean="0"/>
              <a:t>baidīdamies </a:t>
            </a:r>
            <a:r>
              <a:rPr lang="lv-LV" sz="3200" dirty="0"/>
              <a:t>no jūdiem, bija sapulcējušies aiz aizslēgtām durvīm, nāca Jēzus</a:t>
            </a:r>
            <a:r>
              <a:rPr lang="lv-LV" sz="3200"/>
              <a:t>, </a:t>
            </a:r>
            <a:r>
              <a:rPr lang="lv-LV" sz="3200" smtClean="0"/>
              <a:t>nostājās </a:t>
            </a:r>
            <a:r>
              <a:rPr lang="lv-LV" sz="3200" dirty="0"/>
              <a:t>viņu vidū un saka viņiem: "Miers ar jums!“ 20 Un, to sacījis, Viņš tiem rādīja Savas rokas un sānus. Tad mācekļi kļuva līksmi, savu Kungu redzēdami. 21 Tad Jēzus vēlreiz viņiem saka: "Miers ar jums! Kā Tēvs Mani sūtījis, tā Es jūs sūtu.“ 22 Un, to sacījis, Viņš dvesa un sacīja viņiem: "Ņemiet Svēto Garu! 23 Kam jūs grēkus piedosit, tiem tie būs piedoti, kam jūs tos paturēsit, tiem tie paliks.“ 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429521" y="0"/>
            <a:ext cx="17144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11.apr.2021.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Ievads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90563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 dirty="0"/>
              <a:t>Iedomāsimies kādā </a:t>
            </a:r>
            <a:r>
              <a:rPr lang="lv-LV" sz="2800" b="1" dirty="0"/>
              <a:t>situācijā</a:t>
            </a:r>
            <a:r>
              <a:rPr lang="lv-LV" sz="2800" dirty="0"/>
              <a:t> tagad atrodas </a:t>
            </a:r>
            <a:r>
              <a:rPr lang="lv-LV" sz="2800" b="1" dirty="0"/>
              <a:t>mācekļi</a:t>
            </a:r>
            <a:r>
              <a:rPr lang="lv-LV" sz="2800" dirty="0"/>
              <a:t>:</a:t>
            </a:r>
          </a:p>
          <a:p>
            <a:pPr>
              <a:buFontTx/>
              <a:buChar char="•"/>
            </a:pPr>
            <a:r>
              <a:rPr lang="lv-LV" sz="2800" dirty="0" smtClean="0"/>
              <a:t>Viņi </a:t>
            </a:r>
            <a:r>
              <a:rPr lang="lv-LV" sz="2800" b="1" dirty="0" smtClean="0"/>
              <a:t>slēpjas</a:t>
            </a:r>
            <a:r>
              <a:rPr lang="lv-LV" sz="2800" dirty="0" smtClean="0"/>
              <a:t> aiz </a:t>
            </a:r>
            <a:r>
              <a:rPr lang="lv-LV" sz="2800" b="1" dirty="0" smtClean="0"/>
              <a:t>slēgtām durvīm pārbijušies</a:t>
            </a:r>
          </a:p>
          <a:p>
            <a:pPr>
              <a:buFontTx/>
              <a:buChar char="•"/>
            </a:pPr>
            <a:r>
              <a:rPr lang="lv-LV" sz="2800" dirty="0" smtClean="0"/>
              <a:t>Mīļotais </a:t>
            </a:r>
            <a:r>
              <a:rPr lang="lv-LV" sz="2800" b="1" dirty="0"/>
              <a:t>mācītājs </a:t>
            </a:r>
            <a:r>
              <a:rPr lang="lv-LV" sz="2800" dirty="0"/>
              <a:t>tikko ir ticis </a:t>
            </a:r>
            <a:r>
              <a:rPr lang="lv-LV" sz="2800" b="1" dirty="0" smtClean="0"/>
              <a:t>krustā </a:t>
            </a:r>
            <a:r>
              <a:rPr lang="lv-LV" sz="2800" b="1" dirty="0"/>
              <a:t>sists</a:t>
            </a:r>
            <a:r>
              <a:rPr lang="lv-LV" sz="2800" dirty="0"/>
              <a:t> </a:t>
            </a:r>
          </a:p>
          <a:p>
            <a:pPr>
              <a:buFontTx/>
              <a:buChar char="•"/>
            </a:pPr>
            <a:r>
              <a:rPr lang="lv-LV" sz="2800" b="1" dirty="0" smtClean="0"/>
              <a:t>Jūdi</a:t>
            </a:r>
            <a:r>
              <a:rPr lang="lv-LV" sz="2800" dirty="0" smtClean="0"/>
              <a:t> </a:t>
            </a:r>
            <a:r>
              <a:rPr lang="lv-LV" sz="2800" dirty="0"/>
              <a:t>nogalināja Jēzu, viņi </a:t>
            </a:r>
            <a:r>
              <a:rPr lang="lv-LV" sz="2800" b="1" dirty="0"/>
              <a:t>var vērsties</a:t>
            </a:r>
            <a:r>
              <a:rPr lang="lv-LV" sz="2800" dirty="0"/>
              <a:t> arī </a:t>
            </a:r>
            <a:r>
              <a:rPr lang="lv-LV" sz="2800" b="1" dirty="0"/>
              <a:t>pret viņiem</a:t>
            </a:r>
          </a:p>
          <a:p>
            <a:pPr>
              <a:buFontTx/>
              <a:buChar char="•"/>
            </a:pPr>
            <a:r>
              <a:rPr lang="lv-LV" sz="2800" b="1" dirty="0"/>
              <a:t>Jēzus šiem mācekļiem bija kā </a:t>
            </a:r>
            <a:r>
              <a:rPr lang="lv-LV" sz="2800" b="1" dirty="0" smtClean="0"/>
              <a:t>tēvs, kā dzīves jēga</a:t>
            </a:r>
            <a:endParaRPr lang="lv-LV" sz="2800" dirty="0"/>
          </a:p>
        </p:txBody>
      </p:sp>
      <p:pic>
        <p:nvPicPr>
          <p:cNvPr id="3078" name="Picture 6" descr="http://2.bp.blogspot.com/_TkKZZyzUvio/SH7aCuQH9nI/AAAAAAAAAfE/A5EECOCTnZk/s400/Jesus+disciples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928934"/>
            <a:ext cx="6643734" cy="3951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0B0BD87-F1D7-4751-81C5-E98C0AB1D8CB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4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159645"/>
            <a:ext cx="9144000" cy="54927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 err="1" smtClean="0">
                <a:solidFill>
                  <a:schemeClr val="tx1"/>
                </a:solidFill>
              </a:rPr>
              <a:t>Sv</a:t>
            </a:r>
            <a:r>
              <a:rPr lang="lv-LV" sz="4800" b="1" dirty="0" smtClean="0">
                <a:solidFill>
                  <a:schemeClr val="tx1"/>
                </a:solidFill>
              </a:rPr>
              <a:t>. Gara augļi </a:t>
            </a:r>
            <a:r>
              <a:rPr lang="lv-LV" sz="4800" dirty="0" smtClean="0">
                <a:solidFill>
                  <a:schemeClr val="tx1"/>
                </a:solidFill>
              </a:rPr>
              <a:t>(Gal.5:22)</a:t>
            </a:r>
            <a:r>
              <a:rPr lang="en-US" sz="480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0"/>
            <a:ext cx="91440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Arial" charset="0"/>
              <a:buChar char="•"/>
            </a:pPr>
            <a:r>
              <a:rPr lang="lv-LV" sz="2600" dirty="0" smtClean="0"/>
              <a:t>Šajā </a:t>
            </a:r>
            <a:r>
              <a:rPr lang="lv-LV" sz="2600" b="1" dirty="0" smtClean="0"/>
              <a:t>notikumā</a:t>
            </a:r>
            <a:r>
              <a:rPr lang="lv-LV" sz="2600" dirty="0" smtClean="0"/>
              <a:t> tiek slavēti </a:t>
            </a:r>
            <a:r>
              <a:rPr lang="lv-LV" sz="2600" b="1" dirty="0" smtClean="0"/>
              <a:t>ticības augļi</a:t>
            </a:r>
            <a:r>
              <a:rPr lang="lv-LV" sz="2600" dirty="0" smtClean="0"/>
              <a:t>: </a:t>
            </a:r>
            <a:r>
              <a:rPr lang="lv-LV" sz="2600" b="1" dirty="0" smtClean="0"/>
              <a:t>miers</a:t>
            </a:r>
            <a:r>
              <a:rPr lang="lv-LV" sz="2600" dirty="0" smtClean="0"/>
              <a:t> un </a:t>
            </a:r>
            <a:r>
              <a:rPr lang="lv-LV" sz="2600" b="1" dirty="0" smtClean="0"/>
              <a:t>prieks</a:t>
            </a:r>
            <a:r>
              <a:rPr lang="lv-LV" sz="2600" dirty="0" smtClean="0"/>
              <a:t>.</a:t>
            </a:r>
          </a:p>
          <a:p>
            <a:pPr eaLnBrk="0" hangingPunct="0">
              <a:buFont typeface="Arial" charset="0"/>
              <a:buChar char="•"/>
            </a:pPr>
            <a:r>
              <a:rPr lang="lv-LV" sz="2600" b="1" dirty="0" smtClean="0"/>
              <a:t>Jēzus</a:t>
            </a:r>
            <a:r>
              <a:rPr lang="lv-LV" sz="2600" dirty="0" smtClean="0"/>
              <a:t> nostājas </a:t>
            </a:r>
            <a:r>
              <a:rPr lang="lv-LV" sz="2600" b="1" dirty="0" smtClean="0"/>
              <a:t>mācekļu vidū </a:t>
            </a:r>
            <a:r>
              <a:rPr lang="lv-LV" sz="2600" dirty="0" smtClean="0"/>
              <a:t>aiz </a:t>
            </a:r>
            <a:r>
              <a:rPr lang="lv-LV" sz="2600" b="1" dirty="0" smtClean="0"/>
              <a:t>slēgtām durvīm</a:t>
            </a:r>
            <a:r>
              <a:rPr lang="lv-LV" sz="2600" dirty="0" smtClean="0"/>
              <a:t>, kad tie ir </a:t>
            </a:r>
            <a:r>
              <a:rPr lang="lv-LV" sz="2600" b="1" dirty="0" smtClean="0"/>
              <a:t>baiļu</a:t>
            </a:r>
            <a:r>
              <a:rPr lang="lv-LV" sz="2600" dirty="0" smtClean="0"/>
              <a:t> un </a:t>
            </a:r>
            <a:r>
              <a:rPr lang="lv-LV" sz="2600" b="1" dirty="0" smtClean="0"/>
              <a:t>šausmu</a:t>
            </a:r>
            <a:r>
              <a:rPr lang="lv-LV" sz="2600" dirty="0" smtClean="0"/>
              <a:t> nomākti.</a:t>
            </a:r>
          </a:p>
          <a:p>
            <a:pPr marL="514350" indent="-514350" eaLnBrk="0" hangingPunct="0">
              <a:buAutoNum type="arabicPeriod"/>
            </a:pPr>
            <a:r>
              <a:rPr lang="lv-LV" sz="2600" b="1" dirty="0" smtClean="0"/>
              <a:t>Miers</a:t>
            </a:r>
            <a:r>
              <a:rPr lang="lv-LV" sz="2600" dirty="0" smtClean="0"/>
              <a:t> – </a:t>
            </a:r>
            <a:r>
              <a:rPr lang="lv-LV" sz="2600" b="1" dirty="0" smtClean="0"/>
              <a:t>Jēzus</a:t>
            </a:r>
            <a:r>
              <a:rPr lang="lv-LV" sz="2600" dirty="0" smtClean="0"/>
              <a:t> nāk pie </a:t>
            </a:r>
            <a:r>
              <a:rPr lang="lv-LV" sz="2600" b="1" dirty="0" smtClean="0"/>
              <a:t>mācekļiem</a:t>
            </a:r>
            <a:r>
              <a:rPr lang="lv-LV" sz="2600" dirty="0" smtClean="0"/>
              <a:t> un </a:t>
            </a:r>
            <a:r>
              <a:rPr lang="lv-LV" sz="2600" b="1" dirty="0" smtClean="0"/>
              <a:t>mierina viņus</a:t>
            </a:r>
          </a:p>
          <a:p>
            <a:pPr marL="514350" indent="-514350" eaLnBrk="0" hangingPunct="0">
              <a:buAutoNum type="arabicPeriod"/>
            </a:pPr>
            <a:r>
              <a:rPr lang="lv-LV" sz="2600" b="1" dirty="0" smtClean="0"/>
              <a:t>Prieks</a:t>
            </a:r>
            <a:r>
              <a:rPr lang="lv-LV" sz="2600" dirty="0" smtClean="0"/>
              <a:t> – </a:t>
            </a:r>
            <a:r>
              <a:rPr lang="lv-LV" sz="2600" b="1" dirty="0" smtClean="0"/>
              <a:t>Mācekļi</a:t>
            </a:r>
            <a:r>
              <a:rPr lang="lv-LV" sz="2600" dirty="0" smtClean="0"/>
              <a:t> kļūst </a:t>
            </a:r>
            <a:r>
              <a:rPr lang="lv-LV" sz="2600" b="1" dirty="0" smtClean="0"/>
              <a:t>priecīgi</a:t>
            </a:r>
            <a:r>
              <a:rPr lang="lv-LV" sz="2600" dirty="0" smtClean="0"/>
              <a:t> redzēdami savu </a:t>
            </a:r>
            <a:r>
              <a:rPr lang="lv-LV" sz="2600" b="1" dirty="0" smtClean="0"/>
              <a:t>Kungu</a:t>
            </a: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924944"/>
            <a:ext cx="3937544" cy="3744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2887682"/>
            <a:ext cx="4572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§"/>
            </a:pPr>
            <a:r>
              <a:rPr lang="lv-LV" sz="2800" dirty="0" smtClean="0"/>
              <a:t>mīlestība </a:t>
            </a:r>
            <a:endParaRPr lang="lv-LV" sz="2800" dirty="0"/>
          </a:p>
          <a:p>
            <a:pPr eaLnBrk="0" hangingPunct="0">
              <a:buFont typeface="Wingdings" pitchFamily="2" charset="2"/>
              <a:buChar char="§"/>
            </a:pPr>
            <a:r>
              <a:rPr lang="lv-LV" sz="2800" dirty="0" smtClean="0"/>
              <a:t>prieks</a:t>
            </a:r>
            <a:endParaRPr lang="lv-LV" sz="2800" dirty="0"/>
          </a:p>
          <a:p>
            <a:pPr eaLnBrk="0" hangingPunct="0">
              <a:buFont typeface="Wingdings" pitchFamily="2" charset="2"/>
              <a:buChar char="§"/>
            </a:pPr>
            <a:r>
              <a:rPr lang="lv-LV" sz="2800" dirty="0" smtClean="0"/>
              <a:t>miers </a:t>
            </a:r>
            <a:endParaRPr lang="lv-LV" sz="2800" dirty="0"/>
          </a:p>
          <a:p>
            <a:pPr eaLnBrk="0" hangingPunct="0">
              <a:buFont typeface="Wingdings" pitchFamily="2" charset="2"/>
              <a:buChar char="§"/>
            </a:pPr>
            <a:r>
              <a:rPr lang="lv-LV" sz="2800" dirty="0" smtClean="0"/>
              <a:t>pacietība </a:t>
            </a:r>
            <a:endParaRPr lang="lv-LV" sz="2800" dirty="0"/>
          </a:p>
          <a:p>
            <a:pPr eaLnBrk="0" hangingPunct="0">
              <a:buFont typeface="Wingdings" pitchFamily="2" charset="2"/>
              <a:buChar char="§"/>
            </a:pPr>
            <a:r>
              <a:rPr lang="lv-LV" sz="2800" dirty="0" smtClean="0"/>
              <a:t>laipnība</a:t>
            </a:r>
            <a:endParaRPr lang="lv-LV" sz="2800" dirty="0"/>
          </a:p>
          <a:p>
            <a:pPr eaLnBrk="0" hangingPunct="0">
              <a:buFont typeface="Wingdings" pitchFamily="2" charset="2"/>
              <a:buChar char="§"/>
            </a:pPr>
            <a:r>
              <a:rPr lang="lv-LV" sz="2800" dirty="0" smtClean="0"/>
              <a:t>labprātība </a:t>
            </a:r>
            <a:endParaRPr lang="lv-LV" sz="2800" dirty="0"/>
          </a:p>
          <a:p>
            <a:pPr eaLnBrk="0" hangingPunct="0">
              <a:buFont typeface="Wingdings" pitchFamily="2" charset="2"/>
              <a:buChar char="§"/>
            </a:pPr>
            <a:r>
              <a:rPr lang="lv-LV" sz="2800" dirty="0" smtClean="0"/>
              <a:t>uzticamība </a:t>
            </a:r>
            <a:endParaRPr lang="lv-LV" sz="2800" dirty="0"/>
          </a:p>
          <a:p>
            <a:pPr eaLnBrk="0" hangingPunct="0">
              <a:buFont typeface="Wingdings" pitchFamily="2" charset="2"/>
              <a:buChar char="§"/>
            </a:pPr>
            <a:r>
              <a:rPr lang="lv-LV" sz="2800" dirty="0" smtClean="0"/>
              <a:t>lēnprātība </a:t>
            </a:r>
            <a:endParaRPr lang="lv-LV" sz="2800" dirty="0"/>
          </a:p>
          <a:p>
            <a:pPr eaLnBrk="0" hangingPunct="0">
              <a:buFont typeface="Wingdings" pitchFamily="2" charset="2"/>
              <a:buChar char="§"/>
            </a:pPr>
            <a:r>
              <a:rPr lang="lv-LV" sz="2800" dirty="0"/>
              <a:t>atturība</a:t>
            </a:r>
          </a:p>
        </p:txBody>
      </p:sp>
      <p:pic>
        <p:nvPicPr>
          <p:cNvPr id="11271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2851269"/>
            <a:ext cx="2952328" cy="400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92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Kā iemantot īstu mieru sirdī?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90563"/>
            <a:ext cx="745232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Nepietiek</a:t>
            </a:r>
            <a:r>
              <a:rPr lang="lv-LV" sz="2800" dirty="0" smtClean="0"/>
              <a:t> tikai </a:t>
            </a:r>
            <a:r>
              <a:rPr lang="lv-LV" sz="2800" b="1" dirty="0" smtClean="0"/>
              <a:t>ticēt/zināt</a:t>
            </a:r>
            <a:r>
              <a:rPr lang="lv-LV" sz="2800" dirty="0" smtClean="0"/>
              <a:t>, ka </a:t>
            </a:r>
            <a:r>
              <a:rPr lang="lv-LV" sz="2800" b="1" dirty="0" smtClean="0"/>
              <a:t>Kristus</a:t>
            </a:r>
            <a:r>
              <a:rPr lang="lv-LV" sz="2800" dirty="0" smtClean="0"/>
              <a:t> ir </a:t>
            </a:r>
            <a:r>
              <a:rPr lang="lv-LV" sz="2800" b="1" dirty="0" smtClean="0"/>
              <a:t>augšāmcēlies</a:t>
            </a:r>
            <a:r>
              <a:rPr lang="lv-LV" sz="2800" dirty="0" smtClean="0"/>
              <a:t> no </a:t>
            </a:r>
            <a:r>
              <a:rPr lang="lv-LV" sz="2800" b="1" dirty="0" smtClean="0"/>
              <a:t>mirušajiem</a:t>
            </a:r>
            <a:r>
              <a:rPr lang="lv-LV" sz="2800" dirty="0" smtClean="0"/>
              <a:t>. Šādai </a:t>
            </a:r>
            <a:r>
              <a:rPr lang="lv-LV" sz="2800" b="1" dirty="0" smtClean="0"/>
              <a:t>ticībai</a:t>
            </a:r>
            <a:r>
              <a:rPr lang="lv-LV" sz="2800" dirty="0" smtClean="0"/>
              <a:t> vēl </a:t>
            </a:r>
            <a:r>
              <a:rPr lang="lv-LV" sz="2800" b="1" dirty="0" smtClean="0"/>
              <a:t>neseko miers </a:t>
            </a:r>
            <a:r>
              <a:rPr lang="lv-LV" sz="2800" dirty="0" smtClean="0"/>
              <a:t>un </a:t>
            </a:r>
            <a:r>
              <a:rPr lang="lv-LV" sz="2800" b="1" dirty="0" smtClean="0"/>
              <a:t>prieks</a:t>
            </a:r>
            <a:r>
              <a:rPr lang="lv-LV" sz="2800" dirty="0" smtClean="0"/>
              <a:t>, </a:t>
            </a:r>
            <a:r>
              <a:rPr lang="lv-LV" sz="2800" b="1" dirty="0" smtClean="0"/>
              <a:t>spēks</a:t>
            </a:r>
            <a:r>
              <a:rPr lang="lv-LV" sz="2800" dirty="0" smtClean="0"/>
              <a:t> un </a:t>
            </a:r>
            <a:r>
              <a:rPr lang="lv-LV" sz="2800" b="1" dirty="0" smtClean="0"/>
              <a:t>vara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Mūsu </a:t>
            </a:r>
            <a:r>
              <a:rPr lang="lv-LV" sz="2800" b="1" dirty="0" smtClean="0"/>
              <a:t>ticībai</a:t>
            </a:r>
            <a:r>
              <a:rPr lang="lv-LV" sz="2800" dirty="0" smtClean="0"/>
              <a:t> ir jābūt tādai, lai </a:t>
            </a:r>
            <a:r>
              <a:rPr lang="lv-LV" sz="2800" b="1" dirty="0" smtClean="0"/>
              <a:t>ikviens</a:t>
            </a:r>
            <a:r>
              <a:rPr lang="lv-LV" sz="2800" dirty="0" smtClean="0"/>
              <a:t> saņemtu Kristus </a:t>
            </a:r>
            <a:r>
              <a:rPr lang="lv-LV" sz="2800" b="1" dirty="0" smtClean="0"/>
              <a:t>augšāmcelšanos</a:t>
            </a:r>
            <a:r>
              <a:rPr lang="lv-LV" sz="2800" dirty="0" smtClean="0"/>
              <a:t>, kā     </a:t>
            </a:r>
            <a:r>
              <a:rPr lang="lv-LV" sz="2800" b="1" dirty="0" smtClean="0"/>
              <a:t>savu īpašumu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Tādēļ tev ir </a:t>
            </a:r>
            <a:r>
              <a:rPr lang="lv-LV" sz="2800" b="1" dirty="0" smtClean="0"/>
              <a:t>jātic</a:t>
            </a:r>
            <a:r>
              <a:rPr lang="lv-LV" sz="2800" dirty="0" smtClean="0"/>
              <a:t>, ka </a:t>
            </a:r>
            <a:r>
              <a:rPr lang="lv-LV" sz="2800" b="1" dirty="0" smtClean="0"/>
              <a:t>Kristus</a:t>
            </a:r>
            <a:r>
              <a:rPr lang="lv-LV" sz="2800" dirty="0" smtClean="0"/>
              <a:t> ir </a:t>
            </a:r>
            <a:r>
              <a:rPr lang="lv-LV" sz="2800" b="1" dirty="0" smtClean="0"/>
              <a:t>augšāmcēlies tevis dēļ</a:t>
            </a:r>
            <a:r>
              <a:rPr lang="lv-LV" sz="2800" dirty="0" smtClean="0"/>
              <a:t>, </a:t>
            </a:r>
            <a:r>
              <a:rPr lang="lv-LV" sz="2800" b="1" dirty="0" smtClean="0"/>
              <a:t>tavā labā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Viņš </a:t>
            </a:r>
            <a:r>
              <a:rPr lang="lv-LV" sz="2800" dirty="0" smtClean="0"/>
              <a:t>ir nācis </a:t>
            </a:r>
            <a:r>
              <a:rPr lang="lv-LV" sz="2800" b="1" dirty="0" smtClean="0"/>
              <a:t>godībā</a:t>
            </a:r>
            <a:r>
              <a:rPr lang="lv-LV" sz="2800" dirty="0" smtClean="0"/>
              <a:t> </a:t>
            </a:r>
            <a:r>
              <a:rPr lang="lv-LV" sz="2800" b="1" dirty="0" smtClean="0"/>
              <a:t>nevis sevis dēļ</a:t>
            </a:r>
            <a:r>
              <a:rPr lang="lv-LV" sz="2800" dirty="0" smtClean="0"/>
              <a:t>,          bet lai </a:t>
            </a:r>
            <a:r>
              <a:rPr lang="lv-LV" sz="2800" b="1" dirty="0" smtClean="0"/>
              <a:t>palīdzētu visiem</a:t>
            </a:r>
            <a:r>
              <a:rPr lang="lv-LV" sz="2800" dirty="0" smtClean="0"/>
              <a:t>, kas </a:t>
            </a:r>
            <a:r>
              <a:rPr lang="lv-LV" sz="2800" b="1" dirty="0" smtClean="0"/>
              <a:t>tic Viņam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Nepietiek</a:t>
            </a:r>
            <a:r>
              <a:rPr lang="lv-LV" sz="2800" dirty="0" smtClean="0"/>
              <a:t> ar to, ka </a:t>
            </a:r>
            <a:r>
              <a:rPr lang="lv-LV" sz="2800" b="1" dirty="0" smtClean="0"/>
              <a:t>Jēzus</a:t>
            </a:r>
            <a:r>
              <a:rPr lang="lv-LV" sz="2800" dirty="0" smtClean="0"/>
              <a:t> </a:t>
            </a:r>
            <a:r>
              <a:rPr lang="lv-LV" sz="2800" b="1" dirty="0" smtClean="0"/>
              <a:t>stāv</a:t>
            </a:r>
            <a:r>
              <a:rPr lang="lv-LV" sz="2800" dirty="0" smtClean="0"/>
              <a:t> mūsu </a:t>
            </a:r>
            <a:r>
              <a:rPr lang="lv-LV" sz="2800" b="1" dirty="0" smtClean="0"/>
              <a:t>acu priekšā </a:t>
            </a:r>
            <a:r>
              <a:rPr lang="lv-LV" sz="2800" dirty="0" smtClean="0"/>
              <a:t>un Viņa </a:t>
            </a:r>
            <a:r>
              <a:rPr lang="lv-LV" sz="2800" b="1" dirty="0" smtClean="0"/>
              <a:t>balss skan mūsu ausīs </a:t>
            </a:r>
            <a:r>
              <a:rPr lang="lv-LV" sz="2800" dirty="0" smtClean="0">
                <a:sym typeface="Wingdings" pitchFamily="2" charset="2"/>
              </a:rPr>
              <a:t></a:t>
            </a:r>
            <a:r>
              <a:rPr lang="lv-LV" sz="2800" dirty="0" smtClean="0"/>
              <a:t> </a:t>
            </a:r>
            <a:r>
              <a:rPr lang="lv-LV" sz="2800" b="1" dirty="0" smtClean="0"/>
              <a:t>Viņam</a:t>
            </a:r>
            <a:r>
              <a:rPr lang="lv-LV" sz="2800" dirty="0" smtClean="0"/>
              <a:t> ir </a:t>
            </a:r>
            <a:r>
              <a:rPr lang="lv-LV" sz="2800" b="1" dirty="0" smtClean="0"/>
              <a:t>jāienāk</a:t>
            </a:r>
            <a:r>
              <a:rPr lang="lv-LV" sz="2800" dirty="0" smtClean="0"/>
              <a:t> un </a:t>
            </a:r>
            <a:r>
              <a:rPr lang="lv-LV" sz="2800" b="1" dirty="0" smtClean="0"/>
              <a:t>jāpaliek</a:t>
            </a:r>
            <a:r>
              <a:rPr lang="lv-LV" sz="2800" dirty="0" smtClean="0"/>
              <a:t> mūsu </a:t>
            </a:r>
            <a:r>
              <a:rPr lang="lv-LV" sz="2800" b="1" dirty="0" smtClean="0"/>
              <a:t>sirdīs</a:t>
            </a:r>
            <a:r>
              <a:rPr lang="lv-LV" sz="2800" dirty="0" smtClean="0"/>
              <a:t>, lai </a:t>
            </a:r>
            <a:r>
              <a:rPr lang="lv-LV" sz="2800" b="1" dirty="0" smtClean="0"/>
              <a:t>dotu</a:t>
            </a:r>
            <a:r>
              <a:rPr lang="lv-LV" sz="2800" dirty="0" smtClean="0"/>
              <a:t> un </a:t>
            </a:r>
            <a:r>
              <a:rPr lang="lv-LV" sz="2800" b="1" dirty="0" smtClean="0"/>
              <a:t>sniegtu</a:t>
            </a:r>
            <a:r>
              <a:rPr lang="lv-LV" sz="2800" dirty="0" smtClean="0"/>
              <a:t> mums </a:t>
            </a:r>
            <a:r>
              <a:rPr lang="lv-LV" sz="2800" b="1" dirty="0" smtClean="0"/>
              <a:t>mieru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pic>
        <p:nvPicPr>
          <p:cNvPr id="1028" name="Picture 4" descr="Free Christian Wallpapers: Jesus Christ Resurrection Pictures | Pictures of jesus  christ, Jesus memes, Pictures of chri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916832"/>
            <a:ext cx="284380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081088"/>
          </a:xfrm>
        </p:spPr>
        <p:txBody>
          <a:bodyPr/>
          <a:lstStyle/>
          <a:p>
            <a:pPr algn="just"/>
            <a:r>
              <a:rPr lang="lv-LV" sz="2800" i="1" dirty="0" smtClean="0"/>
              <a:t>19 Šīs nedēļas pirmās dienas vakarā, kad mācekļi, baidīdamies no jūdiem, bija sapulcējušies aiz aizslēgtām durvīm, atnāca Jēzus un nostājies viņu vidū un sacīja: "Miers ar jums!" 20 To sacījis, Viņš tiem rādīja Savas rokas un sānus. Mācekļi, savu Kungu ieraudzīdami, kļuva līksmi. </a:t>
            </a:r>
            <a:endParaRPr lang="lv-LV" sz="2800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636912"/>
            <a:ext cx="622818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Jēzus</a:t>
            </a:r>
            <a:r>
              <a:rPr lang="lv-LV" sz="2800" dirty="0"/>
              <a:t> </a:t>
            </a:r>
            <a:r>
              <a:rPr lang="lv-LV" sz="2800" dirty="0" smtClean="0"/>
              <a:t>nāk pie </a:t>
            </a:r>
            <a:r>
              <a:rPr lang="lv-LV" sz="2800" b="1" dirty="0" smtClean="0"/>
              <a:t>mācekļiem</a:t>
            </a:r>
            <a:r>
              <a:rPr lang="lv-LV" sz="2800" dirty="0" smtClean="0"/>
              <a:t> caur </a:t>
            </a:r>
            <a:r>
              <a:rPr lang="lv-LV" sz="2800" b="1" dirty="0" smtClean="0"/>
              <a:t>slēgtām durvīm</a:t>
            </a:r>
            <a:r>
              <a:rPr lang="lv-LV" sz="2800" dirty="0" smtClean="0"/>
              <a:t>, iedams </a:t>
            </a:r>
            <a:r>
              <a:rPr lang="lv-LV" sz="2800" b="1" dirty="0" smtClean="0"/>
              <a:t>caur koku </a:t>
            </a:r>
            <a:r>
              <a:rPr lang="lv-LV" sz="2800" dirty="0" smtClean="0"/>
              <a:t>un </a:t>
            </a:r>
            <a:r>
              <a:rPr lang="lv-LV" sz="2800" b="1" dirty="0" smtClean="0"/>
              <a:t>akmeni</a:t>
            </a:r>
            <a:r>
              <a:rPr lang="lv-LV" sz="2800" dirty="0" smtClean="0"/>
              <a:t>, neko </a:t>
            </a:r>
            <a:r>
              <a:rPr lang="lv-LV" sz="2800" b="1" dirty="0" smtClean="0"/>
              <a:t>nesalauzdams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Tāpat </a:t>
            </a:r>
            <a:r>
              <a:rPr lang="lv-LV" sz="2800" b="1" dirty="0" smtClean="0"/>
              <a:t>Jēzus</a:t>
            </a:r>
            <a:r>
              <a:rPr lang="lv-LV" sz="2800" dirty="0" smtClean="0"/>
              <a:t> caur vārdu </a:t>
            </a:r>
            <a:r>
              <a:rPr lang="lv-LV" sz="2800" b="1" dirty="0" smtClean="0"/>
              <a:t>ienāk sirdī</a:t>
            </a:r>
            <a:r>
              <a:rPr lang="lv-LV" sz="2800" dirty="0" smtClean="0"/>
              <a:t>, </a:t>
            </a:r>
            <a:r>
              <a:rPr lang="lv-LV" sz="2800" b="1" dirty="0" smtClean="0"/>
              <a:t>neko nesalaužot </a:t>
            </a:r>
            <a:r>
              <a:rPr lang="lv-LV" sz="2800" dirty="0" smtClean="0"/>
              <a:t>un </a:t>
            </a:r>
            <a:r>
              <a:rPr lang="lv-LV" sz="2800" b="1" dirty="0" smtClean="0"/>
              <a:t>neizpostot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Kad nāk </a:t>
            </a:r>
            <a:r>
              <a:rPr lang="lv-LV" sz="2800" b="1" dirty="0" smtClean="0"/>
              <a:t>Dieva vārds</a:t>
            </a:r>
            <a:r>
              <a:rPr lang="lv-LV" sz="2800" dirty="0" smtClean="0"/>
              <a:t>, tas </a:t>
            </a:r>
            <a:r>
              <a:rPr lang="lv-LV" sz="2800" b="1" dirty="0" smtClean="0"/>
              <a:t>nesaplosa</a:t>
            </a:r>
            <a:r>
              <a:rPr lang="lv-LV" sz="2800" dirty="0" smtClean="0"/>
              <a:t> </a:t>
            </a:r>
            <a:r>
              <a:rPr lang="lv-LV" sz="2800" b="1" dirty="0" smtClean="0"/>
              <a:t>sirdsapziņu</a:t>
            </a:r>
            <a:r>
              <a:rPr lang="lv-LV" sz="2800" dirty="0" smtClean="0"/>
              <a:t>, nesajauc </a:t>
            </a:r>
            <a:r>
              <a:rPr lang="lv-LV" sz="2800" b="1" dirty="0" smtClean="0"/>
              <a:t>sirdsprātu</a:t>
            </a:r>
            <a:r>
              <a:rPr lang="lv-LV" sz="2800" dirty="0" smtClean="0"/>
              <a:t> un </a:t>
            </a:r>
            <a:r>
              <a:rPr lang="lv-LV" sz="2800" b="1" dirty="0" smtClean="0"/>
              <a:t>nemaldina</a:t>
            </a:r>
            <a:r>
              <a:rPr lang="lv-LV" sz="2800" dirty="0" smtClean="0"/>
              <a:t> arī </a:t>
            </a:r>
            <a:r>
              <a:rPr lang="lv-LV" sz="2800" b="1" dirty="0" smtClean="0"/>
              <a:t>sajūtas</a:t>
            </a:r>
            <a:r>
              <a:rPr lang="lv-LV" sz="2800" dirty="0" smtClean="0"/>
              <a:t>, bet dāvā mums </a:t>
            </a:r>
            <a:r>
              <a:rPr lang="lv-LV" sz="2800" b="1" dirty="0" smtClean="0"/>
              <a:t>īstu mieru sirdī</a:t>
            </a:r>
            <a:r>
              <a:rPr lang="lv-LV" sz="2800" dirty="0" smtClean="0"/>
              <a:t>. </a:t>
            </a:r>
            <a:endParaRPr lang="lv-LV" sz="28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071654"/>
            <a:ext cx="3059832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Risen Christ on cross - Maestro Woodcarving Onlineshop, 16,50 €"/>
          <p:cNvPicPr>
            <a:picLocks noChangeAspect="1" noChangeArrowheads="1"/>
          </p:cNvPicPr>
          <p:nvPr/>
        </p:nvPicPr>
        <p:blipFill>
          <a:blip r:embed="rId2" cstate="print"/>
          <a:srcRect l="20955" r="20988"/>
          <a:stretch>
            <a:fillRect/>
          </a:stretch>
        </p:blipFill>
        <p:spPr bwMode="auto">
          <a:xfrm>
            <a:off x="6358896" y="1052736"/>
            <a:ext cx="2785104" cy="4797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32656"/>
            <a:ext cx="673224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Ticības miers – miers</a:t>
            </a:r>
            <a:r>
              <a:rPr lang="lv-LV" sz="2800" dirty="0" smtClean="0"/>
              <a:t>, kas nāk no </a:t>
            </a:r>
            <a:r>
              <a:rPr lang="lv-LV" sz="2800" b="1" dirty="0" smtClean="0"/>
              <a:t>ticības – </a:t>
            </a:r>
            <a:r>
              <a:rPr lang="lv-LV" sz="2800" dirty="0" smtClean="0"/>
              <a:t>ne vien </a:t>
            </a:r>
            <a:r>
              <a:rPr lang="lv-LV" sz="2800" b="1" dirty="0" smtClean="0"/>
              <a:t>ārējs miers, </a:t>
            </a:r>
            <a:r>
              <a:rPr lang="lv-LV" sz="2800" dirty="0" smtClean="0"/>
              <a:t>bet tāds </a:t>
            </a:r>
            <a:r>
              <a:rPr lang="lv-LV" sz="2800" b="1" dirty="0" smtClean="0"/>
              <a:t>miers</a:t>
            </a:r>
            <a:r>
              <a:rPr lang="lv-LV" sz="2800" dirty="0" smtClean="0"/>
              <a:t>, par ko runā </a:t>
            </a:r>
            <a:r>
              <a:rPr lang="lv-LV" sz="2800" b="1" dirty="0" smtClean="0"/>
              <a:t>Sv.Pāvils</a:t>
            </a:r>
            <a:r>
              <a:rPr lang="lv-LV" sz="2800" dirty="0" smtClean="0"/>
              <a:t> </a:t>
            </a:r>
            <a:r>
              <a:rPr lang="lv-LV" sz="2800" b="1" dirty="0" smtClean="0"/>
              <a:t>Fil.4:7</a:t>
            </a:r>
            <a:r>
              <a:rPr lang="lv-LV" sz="2800" dirty="0" smtClean="0"/>
              <a:t>, </a:t>
            </a:r>
            <a:r>
              <a:rPr lang="lv-LV" sz="2800" i="1" dirty="0" smtClean="0"/>
              <a:t>kas ir augstāks par visu prātu un saprašanu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Mācekļi</a:t>
            </a:r>
            <a:r>
              <a:rPr lang="lv-LV" sz="2800" dirty="0" smtClean="0"/>
              <a:t> ir </a:t>
            </a:r>
            <a:r>
              <a:rPr lang="lv-LV" sz="2800" b="1" dirty="0" smtClean="0"/>
              <a:t>ieslēgušies</a:t>
            </a:r>
            <a:r>
              <a:rPr lang="lv-LV" sz="2800" dirty="0" smtClean="0"/>
              <a:t> un </a:t>
            </a:r>
            <a:r>
              <a:rPr lang="lv-LV" sz="2800" b="1" dirty="0" smtClean="0"/>
              <a:t>pārbijušies</a:t>
            </a:r>
            <a:r>
              <a:rPr lang="lv-LV" sz="2800" dirty="0" smtClean="0"/>
              <a:t>, viņi tik ļoti </a:t>
            </a:r>
            <a:r>
              <a:rPr lang="lv-LV" sz="2800" b="1" dirty="0" smtClean="0"/>
              <a:t>baidās</a:t>
            </a:r>
            <a:r>
              <a:rPr lang="lv-LV" sz="2800" dirty="0" smtClean="0"/>
              <a:t> no </a:t>
            </a:r>
            <a:r>
              <a:rPr lang="lv-LV" sz="2800" b="1" dirty="0" smtClean="0"/>
              <a:t>jūdiem</a:t>
            </a:r>
            <a:r>
              <a:rPr lang="lv-LV" sz="2800" dirty="0" smtClean="0"/>
              <a:t>, ka </a:t>
            </a:r>
            <a:r>
              <a:rPr lang="lv-LV" sz="2800" b="1" dirty="0" smtClean="0"/>
              <a:t>neiziet</a:t>
            </a:r>
            <a:r>
              <a:rPr lang="lv-LV" sz="2800" dirty="0" smtClean="0"/>
              <a:t> no </a:t>
            </a:r>
            <a:r>
              <a:rPr lang="lv-LV" sz="2800" b="1" dirty="0" smtClean="0"/>
              <a:t>mājas</a:t>
            </a:r>
            <a:r>
              <a:rPr lang="lv-LV" sz="2800" dirty="0" smtClean="0"/>
              <a:t>, lai </a:t>
            </a:r>
            <a:r>
              <a:rPr lang="lv-LV" sz="2800" b="1" dirty="0" smtClean="0"/>
              <a:t>viņus nenogalinātu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Ārēji</a:t>
            </a:r>
            <a:r>
              <a:rPr lang="lv-LV" sz="2800" dirty="0" smtClean="0"/>
              <a:t> viņiem šobrīd ir</a:t>
            </a:r>
            <a:r>
              <a:rPr lang="lv-LV" sz="2800" b="1" dirty="0" smtClean="0"/>
              <a:t> miers</a:t>
            </a:r>
            <a:r>
              <a:rPr lang="lv-LV" sz="2800" dirty="0" smtClean="0"/>
              <a:t>, neviens viņiem </a:t>
            </a:r>
            <a:r>
              <a:rPr lang="lv-LV" sz="2800" b="1" dirty="0" smtClean="0"/>
              <a:t>nedara neko ļaunu</a:t>
            </a:r>
            <a:r>
              <a:rPr lang="lv-LV" sz="2800" dirty="0" smtClean="0"/>
              <a:t>, taču </a:t>
            </a:r>
            <a:r>
              <a:rPr lang="lv-LV" sz="2800" b="1" dirty="0" smtClean="0"/>
              <a:t>iekšēji</a:t>
            </a:r>
            <a:r>
              <a:rPr lang="lv-LV" sz="2800" dirty="0" smtClean="0"/>
              <a:t> viņu </a:t>
            </a:r>
            <a:r>
              <a:rPr lang="lv-LV" sz="2800" b="1" dirty="0" smtClean="0"/>
              <a:t>sirdis</a:t>
            </a:r>
            <a:r>
              <a:rPr lang="lv-LV" sz="2800" dirty="0" smtClean="0"/>
              <a:t> ir </a:t>
            </a:r>
            <a:r>
              <a:rPr lang="lv-LV" sz="2800" b="1" dirty="0" smtClean="0"/>
              <a:t>baiļu pārņemtas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Šai </a:t>
            </a:r>
            <a:r>
              <a:rPr lang="lv-LV" sz="2800" b="1" dirty="0" smtClean="0"/>
              <a:t>baiļu brīdī ienāk Kristus </a:t>
            </a:r>
            <a:r>
              <a:rPr lang="lv-LV" sz="2800" dirty="0" smtClean="0"/>
              <a:t>un dara sirdi priecīgu </a:t>
            </a:r>
            <a:r>
              <a:rPr lang="lv-LV" sz="2800" b="1" dirty="0" smtClean="0"/>
              <a:t>atņemdams visas bailes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Jēzus nenovērš </a:t>
            </a:r>
            <a:r>
              <a:rPr lang="lv-LV" sz="2800" dirty="0" smtClean="0"/>
              <a:t>visas </a:t>
            </a:r>
            <a:r>
              <a:rPr lang="lv-LV" sz="2800" b="1" dirty="0" smtClean="0"/>
              <a:t>briesmas</a:t>
            </a:r>
            <a:r>
              <a:rPr lang="lv-LV" sz="2800" dirty="0" smtClean="0"/>
              <a:t> un </a:t>
            </a:r>
            <a:r>
              <a:rPr lang="lv-LV" sz="2800" b="1" dirty="0" smtClean="0"/>
              <a:t>draudus</a:t>
            </a:r>
            <a:r>
              <a:rPr lang="lv-LV" sz="2800" dirty="0" smtClean="0"/>
              <a:t>, bet </a:t>
            </a:r>
            <a:r>
              <a:rPr lang="lv-LV" sz="2800" b="1" dirty="0" smtClean="0"/>
              <a:t>dara sirdi </a:t>
            </a:r>
            <a:r>
              <a:rPr lang="lv-LV" sz="2800" dirty="0" smtClean="0"/>
              <a:t>tik </a:t>
            </a:r>
            <a:r>
              <a:rPr lang="lv-LV" sz="2800" b="1" dirty="0" smtClean="0"/>
              <a:t>priecīgu</a:t>
            </a:r>
            <a:r>
              <a:rPr lang="lv-LV" sz="2800" dirty="0" smtClean="0"/>
              <a:t>, ka tā </a:t>
            </a:r>
            <a:r>
              <a:rPr lang="lv-LV" sz="2800" b="1" dirty="0" smtClean="0"/>
              <a:t>vairs nebaidas</a:t>
            </a:r>
            <a:r>
              <a:rPr lang="lv-LV" sz="2800" dirty="0" smtClean="0"/>
              <a:t> no ārējiem draudiem.</a:t>
            </a:r>
            <a:endParaRPr lang="lv-LV" sz="2800" dirty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-285750" y="-142875"/>
            <a:ext cx="9429750" cy="2205038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lv-LV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21 Jēzus viņiem atkal sacīja: "Miers ar jums! </a:t>
            </a:r>
            <a:endParaRPr kumimoji="0" lang="en-US" sz="2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" y="0"/>
            <a:ext cx="6516216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Ticības miers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90562"/>
            <a:ext cx="694826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Ārēji</a:t>
            </a:r>
            <a:r>
              <a:rPr lang="lv-LV" sz="2800" dirty="0" smtClean="0"/>
              <a:t> viss </a:t>
            </a:r>
            <a:r>
              <a:rPr lang="lv-LV" sz="2800" b="1" dirty="0" smtClean="0"/>
              <a:t>paliek tāpat</a:t>
            </a:r>
            <a:r>
              <a:rPr lang="lv-LV" sz="2800" dirty="0" smtClean="0"/>
              <a:t>, kā bijis, taču </a:t>
            </a:r>
            <a:r>
              <a:rPr lang="lv-LV" sz="2800" b="1" dirty="0" smtClean="0"/>
              <a:t>iekšēji mācekļi ir pārvērsti </a:t>
            </a:r>
            <a:r>
              <a:rPr lang="lv-LV" sz="2800" dirty="0" smtClean="0"/>
              <a:t>– tie kļūst </a:t>
            </a:r>
            <a:r>
              <a:rPr lang="lv-LV" sz="2800" b="1" dirty="0" smtClean="0"/>
              <a:t>droši</a:t>
            </a:r>
            <a:r>
              <a:rPr lang="lv-LV" sz="2800" dirty="0" smtClean="0"/>
              <a:t> un </a:t>
            </a:r>
            <a:r>
              <a:rPr lang="lv-LV" sz="2800" b="1" dirty="0" smtClean="0"/>
              <a:t>priecīgi</a:t>
            </a:r>
            <a:r>
              <a:rPr lang="lv-LV" sz="2800" dirty="0" smtClean="0"/>
              <a:t> un saka: </a:t>
            </a:r>
            <a:r>
              <a:rPr lang="lv-LV" sz="2800" i="1" dirty="0" smtClean="0"/>
              <a:t>mēs esam redzējuši savu Kungu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Pasaulīgais miers iestājas</a:t>
            </a:r>
            <a:r>
              <a:rPr lang="lv-LV" sz="2800" dirty="0" smtClean="0"/>
              <a:t> tad, kad   </a:t>
            </a:r>
            <a:r>
              <a:rPr lang="lv-LV" sz="2800" b="1" dirty="0" smtClean="0"/>
              <a:t>viss ļaunums</a:t>
            </a:r>
            <a:r>
              <a:rPr lang="lv-LV" sz="2800" dirty="0" smtClean="0"/>
              <a:t>, kas rada </a:t>
            </a:r>
            <a:r>
              <a:rPr lang="lv-LV" sz="2800" b="1" dirty="0" smtClean="0"/>
              <a:t>nemieru</a:t>
            </a:r>
            <a:r>
              <a:rPr lang="lv-LV" sz="2800" dirty="0" smtClean="0"/>
              <a:t> </a:t>
            </a:r>
            <a:r>
              <a:rPr lang="lv-LV" sz="2800" b="1" dirty="0" smtClean="0"/>
              <a:t>ārējā veidā, </a:t>
            </a:r>
            <a:r>
              <a:rPr lang="lv-LV" sz="2800" dirty="0" smtClean="0"/>
              <a:t>ir </a:t>
            </a:r>
            <a:r>
              <a:rPr lang="lv-LV" sz="2800" b="1" dirty="0" smtClean="0"/>
              <a:t>paņemts projām</a:t>
            </a:r>
            <a:r>
              <a:rPr lang="lv-LV" sz="2800" dirty="0" smtClean="0"/>
              <a:t>. </a:t>
            </a:r>
          </a:p>
          <a:p>
            <a:pPr>
              <a:buFontTx/>
              <a:buChar char="•"/>
            </a:pPr>
            <a:r>
              <a:rPr lang="lv-LV" sz="2800" dirty="0" smtClean="0"/>
              <a:t>Piem. </a:t>
            </a:r>
            <a:r>
              <a:rPr lang="lv-LV" sz="2800" b="1" dirty="0" smtClean="0"/>
              <a:t>Ienaidnieks</a:t>
            </a:r>
            <a:r>
              <a:rPr lang="lv-LV" sz="2800" dirty="0" smtClean="0"/>
              <a:t> gatavojas </a:t>
            </a:r>
            <a:r>
              <a:rPr lang="lv-LV" sz="2800" b="1" dirty="0" smtClean="0"/>
              <a:t>uzbrukt pilsētai</a:t>
            </a:r>
            <a:r>
              <a:rPr lang="lv-LV" sz="2800" dirty="0" smtClean="0"/>
              <a:t>, to </a:t>
            </a:r>
            <a:r>
              <a:rPr lang="lv-LV" sz="2800" b="1" dirty="0" smtClean="0"/>
              <a:t>moka nemiers</a:t>
            </a:r>
            <a:r>
              <a:rPr lang="lv-LV" sz="2800" dirty="0" smtClean="0"/>
              <a:t>, bet kad </a:t>
            </a:r>
            <a:r>
              <a:rPr lang="lv-LV" sz="2800" b="1" dirty="0" smtClean="0"/>
              <a:t>ienaidnieks projām</a:t>
            </a:r>
            <a:r>
              <a:rPr lang="lv-LV" sz="2800" dirty="0" smtClean="0"/>
              <a:t>, atkal </a:t>
            </a:r>
            <a:r>
              <a:rPr lang="lv-LV" sz="2800" b="1" dirty="0" smtClean="0"/>
              <a:t>iestājas miers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Turpretī </a:t>
            </a:r>
            <a:r>
              <a:rPr lang="lv-LV" sz="2800" b="1" dirty="0" smtClean="0"/>
              <a:t>kristīgs miers visu pārvērš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b="1" dirty="0" smtClean="0"/>
              <a:t>Ārpusē paliek nelaime </a:t>
            </a:r>
            <a:r>
              <a:rPr lang="lv-LV" sz="2800" dirty="0" smtClean="0"/>
              <a:t>– </a:t>
            </a:r>
            <a:r>
              <a:rPr lang="lv-LV" sz="2800" b="1" dirty="0" smtClean="0"/>
              <a:t>ienaidnieki</a:t>
            </a:r>
            <a:r>
              <a:rPr lang="lv-LV" sz="2800" dirty="0" smtClean="0"/>
              <a:t>, </a:t>
            </a:r>
            <a:r>
              <a:rPr lang="lv-LV" sz="2800" b="1" dirty="0" smtClean="0"/>
              <a:t>slimība</a:t>
            </a:r>
            <a:r>
              <a:rPr lang="lv-LV" sz="2800" dirty="0" smtClean="0"/>
              <a:t>, </a:t>
            </a:r>
            <a:r>
              <a:rPr lang="lv-LV" sz="2800" b="1" dirty="0" smtClean="0"/>
              <a:t>nabadzība</a:t>
            </a:r>
            <a:r>
              <a:rPr lang="lv-LV" sz="2800" dirty="0" smtClean="0"/>
              <a:t>, </a:t>
            </a:r>
            <a:r>
              <a:rPr lang="lv-LV" sz="2800" b="1" dirty="0" smtClean="0"/>
              <a:t>grēks</a:t>
            </a:r>
            <a:r>
              <a:rPr lang="lv-LV" sz="2800" dirty="0" smtClean="0"/>
              <a:t> un </a:t>
            </a:r>
            <a:r>
              <a:rPr lang="lv-LV" sz="2800" b="1" dirty="0" smtClean="0"/>
              <a:t>nāve</a:t>
            </a:r>
            <a:r>
              <a:rPr lang="lv-LV" sz="2800" dirty="0" smtClean="0"/>
              <a:t> –, kas </a:t>
            </a:r>
            <a:r>
              <a:rPr lang="lv-LV" sz="2800" b="1" dirty="0" smtClean="0"/>
              <a:t>nerimstas</a:t>
            </a:r>
            <a:r>
              <a:rPr lang="lv-LV" sz="2800" dirty="0" smtClean="0"/>
              <a:t>, tomēr </a:t>
            </a:r>
            <a:r>
              <a:rPr lang="lv-LV" sz="2800" b="1" dirty="0" smtClean="0"/>
              <a:t>sirdī valda miers</a:t>
            </a:r>
            <a:r>
              <a:rPr lang="lv-LV" sz="2800" dirty="0" smtClean="0"/>
              <a:t>! </a:t>
            </a:r>
            <a:endParaRPr lang="lv-LV" sz="2800" dirty="0"/>
          </a:p>
        </p:txBody>
      </p:sp>
      <p:pic>
        <p:nvPicPr>
          <p:cNvPr id="26626" name="Picture 2" descr="Resurected Jesus Appears to His Disciples | Bible and Believer of Jesus  Christ"/>
          <p:cNvPicPr>
            <a:picLocks noChangeAspect="1" noChangeArrowheads="1"/>
          </p:cNvPicPr>
          <p:nvPr/>
        </p:nvPicPr>
        <p:blipFill>
          <a:blip r:embed="rId2" cstate="print"/>
          <a:srcRect l="36842"/>
          <a:stretch>
            <a:fillRect/>
          </a:stretch>
        </p:blipFill>
        <p:spPr bwMode="auto">
          <a:xfrm>
            <a:off x="6233361" y="0"/>
            <a:ext cx="2910639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Premium Vector | Flying do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518248"/>
            <a:ext cx="2339752" cy="2339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No kurienes nāk tāds miers?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90562"/>
            <a:ext cx="673224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dirty="0" smtClean="0">
                <a:sym typeface="Wingdings" pitchFamily="2" charset="2"/>
              </a:rPr>
              <a:t></a:t>
            </a:r>
            <a:r>
              <a:rPr lang="lv-LV" sz="2800" dirty="0" smtClean="0"/>
              <a:t>No </a:t>
            </a:r>
            <a:r>
              <a:rPr lang="lv-LV" sz="2800" b="1" dirty="0" smtClean="0"/>
              <a:t>tīcības </a:t>
            </a:r>
            <a:r>
              <a:rPr lang="lv-LV" sz="2800" dirty="0" smtClean="0"/>
              <a:t>un</a:t>
            </a:r>
            <a:r>
              <a:rPr lang="lv-LV" sz="2800" b="1" dirty="0" smtClean="0"/>
              <a:t> paļāvības </a:t>
            </a:r>
            <a:r>
              <a:rPr lang="lv-LV" sz="2800" dirty="0" smtClean="0"/>
              <a:t>uz</a:t>
            </a:r>
            <a:r>
              <a:rPr lang="lv-LV" sz="2800" b="1" dirty="0" smtClean="0"/>
              <a:t> Kristu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Jo ja es </a:t>
            </a:r>
            <a:r>
              <a:rPr lang="lv-LV" sz="2800" b="1" dirty="0" smtClean="0"/>
              <a:t>no sirds ticu </a:t>
            </a:r>
            <a:r>
              <a:rPr lang="lv-LV" sz="2800" dirty="0" smtClean="0"/>
              <a:t>savam </a:t>
            </a:r>
            <a:r>
              <a:rPr lang="lv-LV" sz="2800" b="1" dirty="0" smtClean="0"/>
              <a:t>Kungam</a:t>
            </a:r>
            <a:r>
              <a:rPr lang="lv-LV" sz="2800" dirty="0" smtClean="0"/>
              <a:t>, tad </a:t>
            </a:r>
            <a:r>
              <a:rPr lang="lv-LV" sz="2800" b="1" dirty="0" smtClean="0"/>
              <a:t>mana sirds </a:t>
            </a:r>
            <a:r>
              <a:rPr lang="lv-LV" sz="2800" dirty="0" smtClean="0"/>
              <a:t>var </a:t>
            </a:r>
            <a:r>
              <a:rPr lang="lv-LV" sz="2800" b="1" dirty="0" smtClean="0"/>
              <a:t>patiesi sacīt</a:t>
            </a:r>
            <a:r>
              <a:rPr lang="lv-LV" sz="2800" dirty="0" smtClean="0"/>
              <a:t>: Kungs </a:t>
            </a:r>
            <a:r>
              <a:rPr lang="lv-LV" sz="2800" b="1" dirty="0" smtClean="0"/>
              <a:t>Kristus</a:t>
            </a:r>
            <a:r>
              <a:rPr lang="lv-LV" sz="2800" dirty="0" smtClean="0"/>
              <a:t> ar savu </a:t>
            </a:r>
            <a:r>
              <a:rPr lang="lv-LV" sz="2800" b="1" dirty="0" smtClean="0"/>
              <a:t>augšāmcelšanos</a:t>
            </a:r>
            <a:r>
              <a:rPr lang="lv-LV" sz="2800" dirty="0" smtClean="0"/>
              <a:t> ir </a:t>
            </a:r>
            <a:r>
              <a:rPr lang="lv-LV" sz="2800" b="1" dirty="0" smtClean="0"/>
              <a:t>uzvarējis manu postu</a:t>
            </a:r>
            <a:r>
              <a:rPr lang="lv-LV" sz="2800" dirty="0" smtClean="0"/>
              <a:t>, </a:t>
            </a:r>
            <a:r>
              <a:rPr lang="lv-LV" sz="2800" b="1" dirty="0" smtClean="0"/>
              <a:t>grēku</a:t>
            </a:r>
            <a:r>
              <a:rPr lang="lv-LV" sz="2800" dirty="0" smtClean="0"/>
              <a:t>, </a:t>
            </a:r>
            <a:r>
              <a:rPr lang="lv-LV" sz="2800" b="1" dirty="0" smtClean="0"/>
              <a:t>nāvi</a:t>
            </a:r>
            <a:r>
              <a:rPr lang="lv-LV" sz="2800" dirty="0" smtClean="0"/>
              <a:t> un visu </a:t>
            </a:r>
            <a:r>
              <a:rPr lang="lv-LV" sz="2800" b="1" dirty="0" smtClean="0"/>
              <a:t>ļauno</a:t>
            </a:r>
            <a:r>
              <a:rPr lang="lv-LV" sz="2800" dirty="0" smtClean="0"/>
              <a:t>, Viņš </a:t>
            </a:r>
            <a:r>
              <a:rPr lang="lv-LV" sz="2800" b="1" dirty="0" smtClean="0"/>
              <a:t>grib</a:t>
            </a:r>
            <a:r>
              <a:rPr lang="lv-LV" sz="2800" dirty="0" smtClean="0"/>
              <a:t> būt pie </a:t>
            </a:r>
            <a:r>
              <a:rPr lang="lv-LV" sz="2800" b="1" dirty="0" smtClean="0"/>
              <a:t>manis</a:t>
            </a:r>
            <a:r>
              <a:rPr lang="lv-LV" sz="2800" dirty="0" smtClean="0"/>
              <a:t> un </a:t>
            </a:r>
            <a:r>
              <a:rPr lang="lv-LV" sz="2800" b="1" dirty="0" smtClean="0"/>
              <a:t>man netrūkst ne nieka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Ja tevi biedē nāve </a:t>
            </a:r>
            <a:r>
              <a:rPr lang="lv-LV" sz="2800" dirty="0" smtClean="0">
                <a:sym typeface="Wingdings" pitchFamily="2" charset="2"/>
              </a:rPr>
              <a:t> </a:t>
            </a:r>
            <a:r>
              <a:rPr lang="lv-LV" sz="2800" b="1" dirty="0" smtClean="0">
                <a:sym typeface="Wingdings" pitchFamily="2" charset="2"/>
              </a:rPr>
              <a:t>pacel savas acis uz Kristu</a:t>
            </a:r>
            <a:r>
              <a:rPr lang="lv-LV" sz="2800" dirty="0" smtClean="0">
                <a:sym typeface="Wingdings" pitchFamily="2" charset="2"/>
              </a:rPr>
              <a:t>! </a:t>
            </a:r>
            <a:r>
              <a:rPr lang="lv-LV" sz="2800" b="1" dirty="0" smtClean="0">
                <a:sym typeface="Wingdings" pitchFamily="2" charset="2"/>
              </a:rPr>
              <a:t>Viņš</a:t>
            </a:r>
            <a:r>
              <a:rPr lang="lv-LV" sz="2800" dirty="0" smtClean="0">
                <a:sym typeface="Wingdings" pitchFamily="2" charset="2"/>
              </a:rPr>
              <a:t> </a:t>
            </a:r>
            <a:r>
              <a:rPr lang="lv-LV" sz="2800" b="1" dirty="0" smtClean="0">
                <a:sym typeface="Wingdings" pitchFamily="2" charset="2"/>
              </a:rPr>
              <a:t>tevis dēļ </a:t>
            </a:r>
            <a:r>
              <a:rPr lang="lv-LV" sz="2800" dirty="0" smtClean="0">
                <a:sym typeface="Wingdings" pitchFamily="2" charset="2"/>
              </a:rPr>
              <a:t>ir </a:t>
            </a:r>
            <a:r>
              <a:rPr lang="lv-LV" sz="2800" b="1" dirty="0" smtClean="0">
                <a:sym typeface="Wingdings" pitchFamily="2" charset="2"/>
              </a:rPr>
              <a:t>miris</a:t>
            </a:r>
            <a:r>
              <a:rPr lang="lv-LV" sz="2800" dirty="0" smtClean="0">
                <a:sym typeface="Wingdings" pitchFamily="2" charset="2"/>
              </a:rPr>
              <a:t> un </a:t>
            </a:r>
            <a:r>
              <a:rPr lang="lv-LV" sz="2800" b="1" dirty="0" smtClean="0">
                <a:sym typeface="Wingdings" pitchFamily="2" charset="2"/>
              </a:rPr>
              <a:t>augšāmcēlies</a:t>
            </a:r>
            <a:r>
              <a:rPr lang="lv-LV" sz="2800" dirty="0" smtClean="0">
                <a:sym typeface="Wingdings" pitchFamily="2" charset="2"/>
              </a:rPr>
              <a:t>, </a:t>
            </a:r>
            <a:r>
              <a:rPr lang="lv-LV" sz="2800" b="1" dirty="0" smtClean="0">
                <a:sym typeface="Wingdings" pitchFamily="2" charset="2"/>
              </a:rPr>
              <a:t>uzvarēdams</a:t>
            </a:r>
            <a:r>
              <a:rPr lang="lv-LV" sz="2800" dirty="0" smtClean="0">
                <a:sym typeface="Wingdings" pitchFamily="2" charset="2"/>
              </a:rPr>
              <a:t> visas </a:t>
            </a:r>
            <a:r>
              <a:rPr lang="lv-LV" sz="2800" b="1" dirty="0" smtClean="0">
                <a:sym typeface="Wingdings" pitchFamily="2" charset="2"/>
              </a:rPr>
              <a:t>nelaimes</a:t>
            </a:r>
            <a:r>
              <a:rPr lang="lv-LV" sz="2800" dirty="0" smtClean="0">
                <a:sym typeface="Wingdings" pitchFamily="2" charset="2"/>
              </a:rPr>
              <a:t> – kas vēl </a:t>
            </a:r>
            <a:r>
              <a:rPr lang="lv-LV" sz="2800" b="1" dirty="0" smtClean="0">
                <a:sym typeface="Wingdings" pitchFamily="2" charset="2"/>
              </a:rPr>
              <a:t>var man kaitēt</a:t>
            </a:r>
            <a:r>
              <a:rPr lang="lv-LV" sz="2800" dirty="0" smtClean="0">
                <a:sym typeface="Wingdings" pitchFamily="2" charset="2"/>
              </a:rPr>
              <a:t>? </a:t>
            </a:r>
          </a:p>
          <a:p>
            <a:pPr>
              <a:buFontTx/>
              <a:buChar char="•"/>
            </a:pPr>
            <a:r>
              <a:rPr lang="lv-LV" sz="2800" b="1" dirty="0" smtClean="0">
                <a:sym typeface="Wingdings" pitchFamily="2" charset="2"/>
              </a:rPr>
              <a:t>Kristus augšāmcelšanās mums rāda</a:t>
            </a:r>
            <a:r>
              <a:rPr lang="lv-LV" sz="2800" dirty="0" smtClean="0">
                <a:sym typeface="Wingdings" pitchFamily="2" charset="2"/>
              </a:rPr>
              <a:t>, ka </a:t>
            </a:r>
            <a:r>
              <a:rPr lang="lv-LV" sz="2800" b="1" dirty="0" smtClean="0">
                <a:sym typeface="Wingdings" pitchFamily="2" charset="2"/>
              </a:rPr>
              <a:t>neviena nelaime </a:t>
            </a:r>
            <a:r>
              <a:rPr lang="lv-LV" sz="2800" dirty="0" smtClean="0">
                <a:sym typeface="Wingdings" pitchFamily="2" charset="2"/>
              </a:rPr>
              <a:t>nav tik </a:t>
            </a:r>
            <a:r>
              <a:rPr lang="lv-LV" sz="2800" b="1" dirty="0" smtClean="0">
                <a:sym typeface="Wingdings" pitchFamily="2" charset="2"/>
              </a:rPr>
              <a:t>liela</a:t>
            </a:r>
            <a:r>
              <a:rPr lang="lv-LV" sz="2800" dirty="0" smtClean="0">
                <a:sym typeface="Wingdings" pitchFamily="2" charset="2"/>
              </a:rPr>
              <a:t>, lai varētu tev </a:t>
            </a:r>
            <a:r>
              <a:rPr lang="lv-LV" sz="2800" b="1" dirty="0" smtClean="0">
                <a:sym typeface="Wingdings" pitchFamily="2" charset="2"/>
              </a:rPr>
              <a:t>kaitēt</a:t>
            </a:r>
            <a:r>
              <a:rPr lang="lv-LV" sz="2800" dirty="0" smtClean="0">
                <a:sym typeface="Wingdings" pitchFamily="2" charset="2"/>
              </a:rPr>
              <a:t> un likt </a:t>
            </a:r>
            <a:r>
              <a:rPr lang="lv-LV" sz="2800" b="1" dirty="0" smtClean="0">
                <a:sym typeface="Wingdings" pitchFamily="2" charset="2"/>
              </a:rPr>
              <a:t>zaudēt drosmi</a:t>
            </a:r>
            <a:r>
              <a:rPr lang="lv-LV" sz="2800" dirty="0" smtClean="0">
                <a:sym typeface="Wingdings" pitchFamily="2" charset="2"/>
              </a:rPr>
              <a:t>.</a:t>
            </a:r>
            <a:endParaRPr lang="lv-LV" sz="2800" dirty="0"/>
          </a:p>
        </p:txBody>
      </p:sp>
      <p:pic>
        <p:nvPicPr>
          <p:cNvPr id="25602" name="Picture 2" descr="RISEN CHRIST || STORY ABOUT EASTER - Tender Touch Schools | Enugu, Nigeria.  (TTS-EN)"/>
          <p:cNvPicPr>
            <a:picLocks noChangeAspect="1" noChangeArrowheads="1"/>
          </p:cNvPicPr>
          <p:nvPr/>
        </p:nvPicPr>
        <p:blipFill>
          <a:blip r:embed="rId2" cstate="print"/>
          <a:srcRect l="30997" r="4437"/>
          <a:stretch>
            <a:fillRect/>
          </a:stretch>
        </p:blipFill>
        <p:spPr bwMode="auto">
          <a:xfrm>
            <a:off x="6444208" y="3935734"/>
            <a:ext cx="2699792" cy="2922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Christ Is Risen! · Blog from Author &amp; Methodist Minister Adam Hamilton ·  Christ Is Risen! · Adam Hamilton"/>
          <p:cNvPicPr>
            <a:picLocks noChangeAspect="1" noChangeArrowheads="1"/>
          </p:cNvPicPr>
          <p:nvPr/>
        </p:nvPicPr>
        <p:blipFill>
          <a:blip r:embed="rId3" cstate="print"/>
          <a:srcRect l="25199" r="25189"/>
          <a:stretch>
            <a:fillRect/>
          </a:stretch>
        </p:blipFill>
        <p:spPr bwMode="auto">
          <a:xfrm>
            <a:off x="6516216" y="809650"/>
            <a:ext cx="2627784" cy="2979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1300</TotalTime>
  <Words>1251</Words>
  <Application>Microsoft Office PowerPoint</Application>
  <PresentationFormat>On-screen Show (4:3)</PresentationFormat>
  <Paragraphs>72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Jņ.20:19-23 Miers un Prieks</vt:lpstr>
      <vt:lpstr>Jņ.20:19-23 Miers un Prieks</vt:lpstr>
      <vt:lpstr>Ievads</vt:lpstr>
      <vt:lpstr>Sv. Gara augļi (Gal.5:22)  </vt:lpstr>
      <vt:lpstr>Kā iemantot īstu mieru sirdī? </vt:lpstr>
      <vt:lpstr>Slide 6</vt:lpstr>
      <vt:lpstr>Slide 7</vt:lpstr>
      <vt:lpstr>Ticības miers</vt:lpstr>
      <vt:lpstr>No kurienes nāk tāds miers?</vt:lpstr>
      <vt:lpstr>Kristus – mans mierinājums</vt:lpstr>
      <vt:lpstr>Slide 11</vt:lpstr>
      <vt:lpstr>Slide 12</vt:lpstr>
      <vt:lpstr>Slide 13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 Oto</cp:lastModifiedBy>
  <cp:revision>67</cp:revision>
  <dcterms:created xsi:type="dcterms:W3CDTF">2010-10-07T14:46:11Z</dcterms:created>
  <dcterms:modified xsi:type="dcterms:W3CDTF">2021-04-12T09:17:16Z</dcterms:modified>
</cp:coreProperties>
</file>