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83" r:id="rId4"/>
    <p:sldId id="286" r:id="rId5"/>
    <p:sldId id="287" r:id="rId6"/>
    <p:sldId id="288" r:id="rId7"/>
    <p:sldId id="295" r:id="rId8"/>
    <p:sldId id="289" r:id="rId9"/>
    <p:sldId id="285" r:id="rId10"/>
    <p:sldId id="290" r:id="rId11"/>
    <p:sldId id="294" r:id="rId12"/>
    <p:sldId id="291" r:id="rId13"/>
    <p:sldId id="292" r:id="rId14"/>
    <p:sldId id="293" r:id="rId15"/>
    <p:sldId id="279" r:id="rId16"/>
    <p:sldId id="272" r:id="rId17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88A9F-CB00-4E9B-88D2-3BB294C785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FC13D-7EEB-40AE-9077-069A2A5C671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E074B-0767-4714-AC13-5D976A65974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AE6A7-74F0-4E35-8AAA-26408C281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1616-3A90-4B16-9B21-3B80738CBE3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122A8-98F0-41F2-96D9-A273956A6A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7A8D-9CDB-456F-9C5D-06EAA05B65C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EC59D-A4C7-4951-BEA5-6557AC6026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5C18B-BD6C-4297-B936-97302355FDF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7103-D3A8-4672-BD91-881FCB5127A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ABB95-C441-4E69-BB39-5C81C2026C4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4B35-3C12-4959-8953-4850C19967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E4B428-38DE-4167-B8BB-6073E91DA55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2388"/>
            <a:ext cx="8175625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Jņ.3:16-17 Ziemassvētki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80288" y="0"/>
            <a:ext cx="1763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24.dec.2018.</a:t>
            </a:r>
            <a:endParaRPr lang="lv-LV" sz="2000" dirty="0"/>
          </a:p>
        </p:txBody>
      </p:sp>
      <p:pic>
        <p:nvPicPr>
          <p:cNvPr id="6" name="irc_mi" descr="Christm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858093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571480"/>
            <a:ext cx="9467850" cy="1052513"/>
          </a:xfrm>
        </p:spPr>
        <p:txBody>
          <a:bodyPr/>
          <a:lstStyle/>
          <a:p>
            <a:r>
              <a:rPr lang="lv-LV" sz="2800" i="1" dirty="0" smtClean="0"/>
              <a:t>16 Jo tik ļoti Dievs pasauli mīlējis, ka Viņš devis Savu </a:t>
            </a:r>
            <a:r>
              <a:rPr lang="lv-LV" sz="2800" i="1" dirty="0" err="1" smtClean="0"/>
              <a:t>vienpiedzimušo</a:t>
            </a:r>
            <a:r>
              <a:rPr lang="lv-LV" sz="2800" i="1" dirty="0" smtClean="0"/>
              <a:t> Dēlu, lai neviens, kas Viņam tic, nepazustu, bet dabūtu mūžīgo dzīvību. </a:t>
            </a:r>
            <a:endParaRPr lang="en-US" sz="28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2880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3200" b="1" dirty="0" smtClean="0"/>
              <a:t>Dievs parāda savu mīlestību, sūtīdams pasaulē savu Dēlu, lai mūs glābtu!</a:t>
            </a:r>
            <a:endParaRPr lang="en-US" sz="3200" b="1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>
                <a:solidFill>
                  <a:schemeClr val="tx1"/>
                </a:solidFill>
              </a:rPr>
              <a:t>Kā tad izpaužas Dieva mīlestība?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25602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00372"/>
            <a:ext cx="7643866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3200" dirty="0" smtClean="0"/>
              <a:t>Varbūt arī tev liekas, ka tu tavā dzīvē esi</a:t>
            </a:r>
            <a:r>
              <a:rPr lang="lv-LV" sz="3200" b="1" dirty="0" smtClean="0"/>
              <a:t> iekritis bedrē</a:t>
            </a:r>
            <a:r>
              <a:rPr lang="lv-LV" sz="3200" dirty="0" smtClean="0"/>
              <a:t>! </a:t>
            </a:r>
            <a:r>
              <a:rPr lang="lv-LV" sz="3200" b="1" dirty="0" smtClean="0"/>
              <a:t>Jēzus tev piedāvā tevi izvilkt</a:t>
            </a:r>
            <a:r>
              <a:rPr lang="lv-LV" sz="3200" dirty="0" smtClean="0"/>
              <a:t>!</a:t>
            </a:r>
            <a:endParaRPr lang="lv-LV" sz="3200" dirty="0" smtClean="0"/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Ko gan </a:t>
            </a:r>
            <a:r>
              <a:rPr lang="lv-LV" sz="3200" b="1" dirty="0" smtClean="0"/>
              <a:t>Jēzus</a:t>
            </a:r>
            <a:r>
              <a:rPr lang="lv-LV" sz="3200" dirty="0" smtClean="0"/>
              <a:t> var man </a:t>
            </a:r>
            <a:r>
              <a:rPr lang="lv-LV" sz="3200" b="1" dirty="0" smtClean="0"/>
              <a:t>palīdzēt</a:t>
            </a:r>
            <a:r>
              <a:rPr lang="lv-LV" sz="3200" dirty="0" smtClean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Viņš var palīdzēt man </a:t>
            </a:r>
            <a:r>
              <a:rPr lang="lv-LV" sz="3200" b="1" dirty="0" smtClean="0"/>
              <a:t>atrast darbu</a:t>
            </a:r>
            <a:r>
              <a:rPr lang="lv-LV" sz="3200" dirty="0" smtClean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Viņš var palīdzēt izveidot </a:t>
            </a:r>
            <a:r>
              <a:rPr lang="lv-LV" sz="3200" b="1" dirty="0" smtClean="0"/>
              <a:t>ilgstošu laulību</a:t>
            </a:r>
            <a:r>
              <a:rPr lang="lv-LV" sz="32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Izrādās, ka </a:t>
            </a:r>
            <a:r>
              <a:rPr lang="lv-LV" sz="3200" b="1" dirty="0" smtClean="0"/>
              <a:t>Viņš to </a:t>
            </a:r>
            <a:r>
              <a:rPr lang="lv-LV" sz="3200" b="1" dirty="0" smtClean="0"/>
              <a:t>VAR </a:t>
            </a:r>
            <a:r>
              <a:rPr lang="lv-LV" sz="3200" dirty="0" smtClean="0"/>
              <a:t>un </a:t>
            </a:r>
            <a:r>
              <a:rPr lang="lv-LV" sz="3200" dirty="0" smtClean="0"/>
              <a:t>vēl </a:t>
            </a:r>
            <a:r>
              <a:rPr lang="lv-LV" sz="3200" b="1" dirty="0" smtClean="0"/>
              <a:t>daudz vairāk</a:t>
            </a:r>
            <a:r>
              <a:rPr lang="lv-LV" sz="3200" dirty="0" smtClean="0"/>
              <a:t>!</a:t>
            </a:r>
            <a:endParaRPr lang="en-US" sz="32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/>
            <a:r>
              <a:rPr lang="lv-LV" sz="4000" b="1" dirty="0" smtClean="0">
                <a:solidFill>
                  <a:schemeClr val="tx1"/>
                </a:solidFill>
              </a:rPr>
              <a:t>Vai tev ir vajadzīga Jēzus palīdzība?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pic>
        <p:nvPicPr>
          <p:cNvPr id="29698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643314"/>
            <a:ext cx="588645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571480"/>
            <a:ext cx="9467850" cy="1052513"/>
          </a:xfrm>
        </p:spPr>
        <p:txBody>
          <a:bodyPr/>
          <a:lstStyle/>
          <a:p>
            <a:r>
              <a:rPr lang="lv-LV" sz="2600" i="1" dirty="0" smtClean="0"/>
              <a:t>16 lai neviens, kas Viņam tic, nepazustu, bet dabūtu mūžīgo dzīvību. 17 jo Dievs Savu Dēlu pasaulē sūtīja, nevis lai pasauli tiesātu, bet lai pasaule caur Viņu tiktu glābta. </a:t>
            </a:r>
            <a:endParaRPr lang="en-US" sz="26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03389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800" b="1" dirty="0" smtClean="0"/>
              <a:t>Dieva Dēls ir nācis uz šo pasauli, lai nestu cilvēkiem mūžīgo dzīvību, visiem, kas TIC uz Viņu!</a:t>
            </a:r>
            <a:endParaRPr lang="en-US" sz="2800" b="1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/>
            <a:r>
              <a:rPr lang="lv-LV" sz="4000" b="1" dirty="0" smtClean="0">
                <a:solidFill>
                  <a:schemeClr val="tx1"/>
                </a:solidFill>
              </a:rPr>
              <a:t>Kāpēc Dieva Dēls ir nācis pasaulē?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2928934"/>
            <a:ext cx="392909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000373"/>
            <a:ext cx="4281405" cy="3571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62401" y="4429132"/>
            <a:ext cx="752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v-LV" sz="3200" b="1" dirty="0"/>
              <a:t>vai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EA0374-08C4-4C3F-9BE6-540B3635891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>
                <a:solidFill>
                  <a:schemeClr val="tx1"/>
                </a:solidFill>
              </a:rPr>
              <a:t>Ticība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65722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lv-LV" sz="2800" b="1" dirty="0" smtClean="0">
                <a:latin typeface="+mn-lt"/>
              </a:rPr>
              <a:t>Ticība </a:t>
            </a:r>
            <a:r>
              <a:rPr lang="lv-LV" sz="2800" b="1" dirty="0" smtClean="0">
                <a:latin typeface="+mn-lt"/>
              </a:rPr>
              <a:t>trīsvienīgam Dievam </a:t>
            </a:r>
            <a:r>
              <a:rPr lang="lv-LV" sz="2800" dirty="0" smtClean="0">
                <a:latin typeface="+mn-lt"/>
              </a:rPr>
              <a:t>dažiem </a:t>
            </a:r>
            <a:r>
              <a:rPr lang="lv-LV" sz="2800" b="1" dirty="0" smtClean="0">
                <a:latin typeface="+mn-lt"/>
              </a:rPr>
              <a:t>nav viegla lieta</a:t>
            </a:r>
            <a:r>
              <a:rPr lang="lv-LV" sz="2800" dirty="0" smtClean="0">
                <a:latin typeface="+mn-lt"/>
              </a:rPr>
              <a:t>!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lv-LV" sz="2800" dirty="0" smtClean="0">
                <a:latin typeface="+mn-lt"/>
              </a:rPr>
              <a:t>Daži </a:t>
            </a:r>
            <a:r>
              <a:rPr lang="lv-LV" sz="2800" b="1" dirty="0" smtClean="0">
                <a:latin typeface="+mn-lt"/>
              </a:rPr>
              <a:t>pie Dieva nāk </a:t>
            </a:r>
            <a:r>
              <a:rPr lang="lv-LV" sz="2800" dirty="0" smtClean="0">
                <a:latin typeface="+mn-lt"/>
              </a:rPr>
              <a:t>kā no </a:t>
            </a:r>
            <a:r>
              <a:rPr lang="lv-LV" sz="2800" b="1" dirty="0" smtClean="0">
                <a:latin typeface="+mn-lt"/>
              </a:rPr>
              <a:t>Rīgas braucot uz Liepāju caur </a:t>
            </a:r>
            <a:r>
              <a:rPr lang="lv-LV" sz="2800" b="1" dirty="0" smtClean="0">
                <a:latin typeface="+mn-lt"/>
              </a:rPr>
              <a:t>Daugavpili un Ventspili</a:t>
            </a:r>
            <a:r>
              <a:rPr lang="lv-LV" sz="2800" dirty="0" smtClean="0">
                <a:latin typeface="+mn-lt"/>
              </a:rPr>
              <a:t>!</a:t>
            </a:r>
            <a:endParaRPr lang="lv-LV" sz="2800" dirty="0" smtClean="0">
              <a:latin typeface="+mn-lt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lv-LV" sz="2800" dirty="0" smtClean="0">
                <a:latin typeface="+mn-lt"/>
              </a:rPr>
              <a:t>Es </a:t>
            </a:r>
            <a:r>
              <a:rPr lang="lv-LV" sz="2800" b="1" dirty="0" smtClean="0">
                <a:latin typeface="+mn-lt"/>
              </a:rPr>
              <a:t>gribu ticēt Dievam</a:t>
            </a:r>
            <a:r>
              <a:rPr lang="lv-LV" sz="2800" dirty="0" smtClean="0">
                <a:latin typeface="+mn-lt"/>
              </a:rPr>
              <a:t>, bet </a:t>
            </a:r>
            <a:r>
              <a:rPr lang="lv-LV" sz="2800" b="1" dirty="0" smtClean="0">
                <a:latin typeface="+mn-lt"/>
              </a:rPr>
              <a:t>negribu būt fanātiķis</a:t>
            </a:r>
            <a:r>
              <a:rPr lang="lv-LV" sz="2800" dirty="0" smtClean="0">
                <a:latin typeface="+mn-lt"/>
              </a:rPr>
              <a:t>!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lv-LV" sz="2800" dirty="0" smtClean="0">
                <a:latin typeface="+mn-lt"/>
              </a:rPr>
              <a:t>Ja </a:t>
            </a:r>
            <a:r>
              <a:rPr lang="lv-LV" sz="2800" b="1" dirty="0" smtClean="0">
                <a:latin typeface="+mn-lt"/>
              </a:rPr>
              <a:t>ar Jēzu ir kopā forši </a:t>
            </a:r>
            <a:r>
              <a:rPr lang="lv-LV" sz="2800" dirty="0" smtClean="0">
                <a:latin typeface="+mn-lt"/>
              </a:rPr>
              <a:t>virs zemes, tad diezgan droši, ka </a:t>
            </a:r>
            <a:r>
              <a:rPr lang="lv-LV" sz="2800" b="1" dirty="0" smtClean="0">
                <a:latin typeface="+mn-lt"/>
              </a:rPr>
              <a:t>tā būs arī debesīs</a:t>
            </a:r>
            <a:r>
              <a:rPr lang="lv-LV" sz="2800" dirty="0" smtClean="0">
                <a:latin typeface="+mn-lt"/>
              </a:rPr>
              <a:t>!</a:t>
            </a:r>
            <a:endParaRPr lang="lv-LV" sz="2800" dirty="0">
              <a:latin typeface="+mn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t="4061"/>
          <a:stretch>
            <a:fillRect/>
          </a:stretch>
        </p:blipFill>
        <p:spPr bwMode="auto">
          <a:xfrm>
            <a:off x="0" y="3286124"/>
            <a:ext cx="9144000" cy="3563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EA0374-08C4-4C3F-9BE6-540B3635891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>
                <a:solidFill>
                  <a:schemeClr val="tx1"/>
                </a:solidFill>
              </a:rPr>
              <a:t>Kā es varu tapt glābts?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65722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lv-LV" sz="2800" b="1" dirty="0" smtClean="0">
                <a:latin typeface="+mn-lt"/>
              </a:rPr>
              <a:t>Atnākt uz baznīcu</a:t>
            </a:r>
          </a:p>
          <a:p>
            <a:pPr marL="514350" indent="-514350">
              <a:buAutoNum type="arabicPeriod"/>
              <a:defRPr/>
            </a:pPr>
            <a:r>
              <a:rPr lang="lv-LV" sz="2800" b="1" dirty="0" smtClean="0">
                <a:latin typeface="+mn-lt"/>
              </a:rPr>
              <a:t>Tu esi dzirdējis Dieva vārda pasludinājumu</a:t>
            </a:r>
          </a:p>
          <a:p>
            <a:pPr marL="514350" indent="-514350">
              <a:buAutoNum type="arabicPeriod"/>
              <a:defRPr/>
            </a:pPr>
            <a:r>
              <a:rPr lang="lv-LV" sz="2800" b="1" dirty="0" smtClean="0">
                <a:latin typeface="+mn-lt"/>
              </a:rPr>
              <a:t>Tu esi tikai vienas lūgšanas attālumā, lai taptu izglābts</a:t>
            </a:r>
          </a:p>
          <a:p>
            <a:pPr marL="514350" indent="-514350">
              <a:buAutoNum type="arabicPeriod"/>
              <a:defRPr/>
            </a:pPr>
            <a:r>
              <a:rPr lang="lv-LV" sz="2800" b="1" dirty="0" smtClean="0">
                <a:latin typeface="+mn-lt"/>
              </a:rPr>
              <a:t>Kad tu esi izglābts, sākas pavisam cita dzīve</a:t>
            </a:r>
            <a:endParaRPr lang="lv-LV" sz="2800" dirty="0">
              <a:latin typeface="+mn-lt"/>
            </a:endParaRPr>
          </a:p>
        </p:txBody>
      </p:sp>
      <p:pic>
        <p:nvPicPr>
          <p:cNvPr id="26626" name="Picture 2" descr="Attēlu rezultāti vaicājumam “a man saved by Christ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8429684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6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Dievs mīl šo pasauli, tātad arī TEVI!</a:t>
            </a:r>
          </a:p>
          <a:p>
            <a:pPr>
              <a:buFontTx/>
              <a:buChar char="•"/>
            </a:pPr>
            <a:r>
              <a:rPr lang="lv-LV" sz="2800" dirty="0" smtClean="0"/>
              <a:t>Dievs grib arī </a:t>
            </a:r>
            <a:r>
              <a:rPr lang="lv-LV" sz="2800" b="1" dirty="0" smtClean="0"/>
              <a:t>tevi vest uz mūžīgo dzīvību </a:t>
            </a:r>
            <a:r>
              <a:rPr lang="lv-LV" sz="2800" dirty="0" smtClean="0"/>
              <a:t>ar sava </a:t>
            </a:r>
            <a:r>
              <a:rPr lang="lv-LV" sz="2800" b="1" dirty="0" smtClean="0"/>
              <a:t>sūtītā Dēla</a:t>
            </a:r>
            <a:r>
              <a:rPr lang="lv-LV" sz="2800" dirty="0" smtClean="0"/>
              <a:t> </a:t>
            </a:r>
            <a:r>
              <a:rPr lang="lv-LV" sz="2800" b="1" dirty="0" smtClean="0"/>
              <a:t>palīdzību</a:t>
            </a:r>
            <a:r>
              <a:rPr lang="lv-LV" sz="2800" b="1" dirty="0"/>
              <a:t>.</a:t>
            </a:r>
            <a:r>
              <a:rPr lang="lv-LV" sz="2800" dirty="0"/>
              <a:t>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Vai tu esi gatavs pieņemt šo palīdzību?</a:t>
            </a:r>
            <a:r>
              <a:rPr lang="lv-LV" sz="2800" dirty="0" smtClean="0"/>
              <a:t> </a:t>
            </a:r>
          </a:p>
          <a:p>
            <a:pPr>
              <a:buFontTx/>
              <a:buChar char="•"/>
            </a:pPr>
            <a:r>
              <a:rPr lang="lv-LV" sz="2800" b="1" dirty="0" smtClean="0"/>
              <a:t>Vai tu tam tici, ka Dievs grib tevi glābt?</a:t>
            </a:r>
            <a:r>
              <a:rPr lang="lv-LV" sz="2800" dirty="0" smtClean="0"/>
              <a:t> Āmen</a:t>
            </a:r>
            <a:endParaRPr lang="lv-LV" sz="2800" dirty="0"/>
          </a:p>
        </p:txBody>
      </p:sp>
      <p:pic>
        <p:nvPicPr>
          <p:cNvPr id="5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429000"/>
            <a:ext cx="764386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16 Jo tik ļoti Dievs pasauli mīlējis, ka Viņš devis Savu </a:t>
            </a:r>
            <a:r>
              <a:rPr lang="lv-LV" sz="2800" i="1" dirty="0" err="1" smtClean="0"/>
              <a:t>vienpiedzimušo</a:t>
            </a:r>
            <a:r>
              <a:rPr lang="lv-LV" sz="2800" i="1" dirty="0" smtClean="0"/>
              <a:t> Dēlu, lai neviens, kas Viņam tic, nepazustu, bet dabūtu mūžīgo dzīvību.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52513"/>
          </a:xfrm>
        </p:spPr>
        <p:txBody>
          <a:bodyPr/>
          <a:lstStyle/>
          <a:p>
            <a:pPr algn="just"/>
            <a:r>
              <a:rPr lang="lv-LV" sz="2800" i="1" dirty="0" smtClean="0"/>
              <a:t>16 Jo tik ļoti Dievs pasauli mīlējis, ka Viņš devis Savu </a:t>
            </a:r>
            <a:r>
              <a:rPr lang="lv-LV" sz="2800" i="1" dirty="0" err="1" smtClean="0"/>
              <a:t>vienpiedzimušo</a:t>
            </a:r>
            <a:r>
              <a:rPr lang="lv-LV" sz="2800" i="1" dirty="0" smtClean="0"/>
              <a:t> Dēlu, lai neviens, kas Viņam tic, nepazustu, bet dabūtu mūžīgo dzīvību. </a:t>
            </a:r>
            <a:r>
              <a:rPr lang="lv-LV" sz="2000" i="1" dirty="0" smtClean="0"/>
              <a:t> </a:t>
            </a:r>
            <a:r>
              <a:rPr lang="lv-LV" sz="2800" i="1" dirty="0" smtClean="0"/>
              <a:t>17 jo Dievs Savu Dēlu pasaulē sūtīja, nevis lai pasauli tiesātu, bet lai pasaule caur Viņu tiktu glābta. </a:t>
            </a:r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t="4061"/>
          <a:stretch>
            <a:fillRect/>
          </a:stretch>
        </p:blipFill>
        <p:spPr bwMode="auto">
          <a:xfrm>
            <a:off x="0" y="2226971"/>
            <a:ext cx="9144000" cy="463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006CE9-FEB1-4ED4-872A-EDC8C2C377D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marL="762000" indent="-762000">
              <a:defRPr/>
            </a:pPr>
            <a:r>
              <a:rPr lang="lv-LV" sz="4800" b="1" dirty="0" smtClean="0"/>
              <a:t>Jo tik ļoti Dievs pasauli mīlējis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144000" cy="164307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lv-LV" sz="3600" dirty="0" smtClean="0"/>
              <a:t>Mums reizēm </a:t>
            </a:r>
            <a:r>
              <a:rPr lang="lv-LV" sz="3600" b="1" dirty="0" smtClean="0"/>
              <a:t>grūti noticēt</a:t>
            </a:r>
            <a:r>
              <a:rPr lang="lv-LV" sz="3600" dirty="0" smtClean="0"/>
              <a:t>, ka </a:t>
            </a:r>
            <a:r>
              <a:rPr lang="lv-LV" sz="3600" b="1" dirty="0" smtClean="0"/>
              <a:t>Dievs šo pasauli patiešām mīl</a:t>
            </a:r>
            <a:r>
              <a:rPr lang="lv-LV" sz="3600" dirty="0" smtClean="0"/>
              <a:t>, ja jau </a:t>
            </a:r>
            <a:r>
              <a:rPr lang="lv-LV" sz="3600" b="1" dirty="0" smtClean="0"/>
              <a:t>pasaulē</a:t>
            </a:r>
            <a:r>
              <a:rPr lang="lv-LV" sz="3600" dirty="0" smtClean="0"/>
              <a:t> ir tik daudz </a:t>
            </a:r>
            <a:r>
              <a:rPr lang="lv-LV" sz="3600" b="1" dirty="0" smtClean="0"/>
              <a:t>ciešanas</a:t>
            </a:r>
            <a:r>
              <a:rPr lang="lv-LV" sz="3600" dirty="0" smtClean="0"/>
              <a:t>!</a:t>
            </a:r>
            <a:endParaRPr lang="en-US" sz="2000" dirty="0" smtClean="0"/>
          </a:p>
        </p:txBody>
      </p:sp>
      <p:pic>
        <p:nvPicPr>
          <p:cNvPr id="4098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5"/>
            <a:ext cx="8572560" cy="4338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006CE9-FEB1-4ED4-872A-EDC8C2C377D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defRPr/>
            </a:pPr>
            <a:r>
              <a:rPr lang="lv-LV" b="1" dirty="0" smtClean="0"/>
              <a:t>Dievs</a:t>
            </a:r>
            <a:r>
              <a:rPr lang="lv-LV" dirty="0" smtClean="0"/>
              <a:t> ir </a:t>
            </a:r>
            <a:r>
              <a:rPr lang="lv-LV" b="1" dirty="0" smtClean="0"/>
              <a:t>radījis</a:t>
            </a:r>
            <a:r>
              <a:rPr lang="lv-LV" dirty="0" smtClean="0"/>
              <a:t> šo </a:t>
            </a:r>
            <a:r>
              <a:rPr lang="lv-LV" b="1" dirty="0" smtClean="0"/>
              <a:t>pasauli</a:t>
            </a:r>
            <a:r>
              <a:rPr lang="lv-LV" dirty="0" smtClean="0"/>
              <a:t> ļoti </a:t>
            </a:r>
            <a:r>
              <a:rPr lang="lv-LV" b="1" dirty="0" smtClean="0"/>
              <a:t>labu</a:t>
            </a:r>
            <a:r>
              <a:rPr lang="lv-LV" dirty="0" smtClean="0"/>
              <a:t>!</a:t>
            </a:r>
          </a:p>
        </p:txBody>
      </p:sp>
      <p:pic>
        <p:nvPicPr>
          <p:cNvPr id="46084" name="Picture 4" descr="radi$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8413"/>
            <a:ext cx="9144000" cy="6209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006CE9-FEB1-4ED4-872A-EDC8C2C377D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686800" cy="765175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defRPr/>
            </a:pPr>
            <a:r>
              <a:rPr lang="lv-LV" sz="4800" b="1" dirty="0" smtClean="0"/>
              <a:t>Cilvēki</a:t>
            </a:r>
            <a:r>
              <a:rPr lang="lv-LV" sz="4800" dirty="0" smtClean="0"/>
              <a:t> </a:t>
            </a:r>
            <a:r>
              <a:rPr lang="lv-LV" sz="4800" b="1" dirty="0" smtClean="0"/>
              <a:t>krita grēkā</a:t>
            </a:r>
            <a:r>
              <a:rPr lang="lv-LV" sz="4800" dirty="0" smtClean="0"/>
              <a:t>!</a:t>
            </a:r>
          </a:p>
        </p:txBody>
      </p:sp>
      <p:pic>
        <p:nvPicPr>
          <p:cNvPr id="7" name="Picture 5" descr="greka kri$ana2"/>
          <p:cNvPicPr>
            <a:picLocks noChangeAspect="1" noChangeArrowheads="1"/>
          </p:cNvPicPr>
          <p:nvPr/>
        </p:nvPicPr>
        <p:blipFill>
          <a:blip r:embed="rId2" cstate="print"/>
          <a:srcRect l="13953" t="39613" r="18023" b="9534"/>
          <a:stretch>
            <a:fillRect/>
          </a:stretch>
        </p:blipFill>
        <p:spPr bwMode="auto">
          <a:xfrm>
            <a:off x="0" y="661235"/>
            <a:ext cx="9144000" cy="6125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EA0374-08C4-4C3F-9BE6-540B3635891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>
                <a:solidFill>
                  <a:schemeClr val="tx1"/>
                </a:solidFill>
              </a:rPr>
              <a:t>Ciešanas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lv-LV" b="1" dirty="0" smtClean="0">
                <a:solidFill>
                  <a:schemeClr val="tx1"/>
                </a:solidFill>
              </a:rPr>
              <a:t>ir grēka rezultāts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657225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lv-LV" sz="2800" b="1" dirty="0">
                <a:latin typeface="+mn-lt"/>
              </a:rPr>
              <a:t>Dievs</a:t>
            </a:r>
            <a:r>
              <a:rPr lang="lv-LV" sz="2800" dirty="0">
                <a:latin typeface="+mn-lt"/>
              </a:rPr>
              <a:t> </a:t>
            </a:r>
            <a:r>
              <a:rPr lang="lv-LV" sz="2800" b="1" dirty="0">
                <a:latin typeface="+mn-lt"/>
              </a:rPr>
              <a:t>nav</a:t>
            </a:r>
            <a:r>
              <a:rPr lang="lv-LV" sz="2800" dirty="0">
                <a:latin typeface="+mn-lt"/>
              </a:rPr>
              <a:t> visa </a:t>
            </a:r>
            <a:r>
              <a:rPr lang="lv-LV" sz="2800" b="1" dirty="0">
                <a:latin typeface="+mn-lt"/>
              </a:rPr>
              <a:t>ļaunuma autors</a:t>
            </a:r>
            <a:r>
              <a:rPr lang="lv-LV" sz="2800" dirty="0">
                <a:latin typeface="+mn-lt"/>
              </a:rPr>
              <a:t>!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lv-LV" sz="2800" b="1" dirty="0">
                <a:latin typeface="+mn-lt"/>
              </a:rPr>
              <a:t>Velns</a:t>
            </a:r>
            <a:r>
              <a:rPr lang="lv-LV" sz="2800" dirty="0">
                <a:latin typeface="+mn-lt"/>
              </a:rPr>
              <a:t> un </a:t>
            </a:r>
            <a:r>
              <a:rPr lang="lv-LV" sz="2800" b="1" dirty="0" smtClean="0">
                <a:latin typeface="+mn-lt"/>
              </a:rPr>
              <a:t>cilvēku grēki </a:t>
            </a:r>
            <a:r>
              <a:rPr lang="lv-LV" sz="2800" dirty="0">
                <a:latin typeface="+mn-lt"/>
              </a:rPr>
              <a:t>rada </a:t>
            </a:r>
            <a:r>
              <a:rPr lang="lv-LV" sz="2800" b="1" dirty="0">
                <a:latin typeface="+mn-lt"/>
              </a:rPr>
              <a:t>ļaunumu</a:t>
            </a:r>
            <a:r>
              <a:rPr lang="lv-LV" sz="2800" dirty="0">
                <a:latin typeface="+mn-lt"/>
              </a:rPr>
              <a:t>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lv-LV" sz="2800" dirty="0">
                <a:latin typeface="+mn-lt"/>
              </a:rPr>
              <a:t>Ja </a:t>
            </a:r>
            <a:r>
              <a:rPr lang="lv-LV" sz="2800" b="1" dirty="0">
                <a:latin typeface="+mn-lt"/>
              </a:rPr>
              <a:t>kāds cieš</a:t>
            </a:r>
            <a:r>
              <a:rPr lang="lv-LV" sz="2800" dirty="0">
                <a:latin typeface="+mn-lt"/>
              </a:rPr>
              <a:t>, tad </a:t>
            </a:r>
            <a:r>
              <a:rPr lang="lv-LV" sz="2800" b="1" dirty="0" smtClean="0">
                <a:latin typeface="+mn-lt"/>
              </a:rPr>
              <a:t>ne jau Dievs ir vainīgs</a:t>
            </a:r>
            <a:r>
              <a:rPr lang="lv-LV" sz="2800" dirty="0" smtClean="0">
                <a:latin typeface="+mn-lt"/>
              </a:rPr>
              <a:t>, bet </a:t>
            </a:r>
            <a:r>
              <a:rPr lang="lv-LV" sz="2800" b="1" dirty="0" smtClean="0">
                <a:latin typeface="+mn-lt"/>
              </a:rPr>
              <a:t>cilvēki</a:t>
            </a:r>
            <a:r>
              <a:rPr lang="lv-LV" sz="2800" dirty="0" smtClean="0">
                <a:latin typeface="+mn-lt"/>
              </a:rPr>
              <a:t>!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 b="8424"/>
          <a:stretch>
            <a:fillRect/>
          </a:stretch>
        </p:blipFill>
        <p:spPr bwMode="auto">
          <a:xfrm>
            <a:off x="214282" y="2071678"/>
            <a:ext cx="8643998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EA0374-08C4-4C3F-9BE6-540B3635891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/>
              <a:t>Dievs pieļauj </a:t>
            </a:r>
            <a:r>
              <a:rPr lang="lv-LV" b="1" dirty="0" smtClean="0"/>
              <a:t>ciešanas, lai pēc </a:t>
            </a:r>
            <a:r>
              <a:rPr lang="lv-LV" b="1" dirty="0" smtClean="0"/>
              <a:t>iespējas </a:t>
            </a:r>
            <a:r>
              <a:rPr lang="lv-LV" b="1" dirty="0" smtClean="0"/>
              <a:t>vairāk cilvēki... 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128586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lv-LV" sz="4400" b="1" dirty="0" smtClean="0"/>
              <a:t>1. tiktu izglābti!</a:t>
            </a:r>
          </a:p>
          <a:p>
            <a:pPr marL="514350" indent="-514350">
              <a:defRPr/>
            </a:pPr>
            <a:r>
              <a:rPr lang="lv-LV" sz="4400" b="1" dirty="0" smtClean="0"/>
              <a:t>2. mācītos mīlēt viens otru!</a:t>
            </a:r>
            <a:endParaRPr lang="lv-LV" sz="4400" b="1" dirty="0"/>
          </a:p>
        </p:txBody>
      </p:sp>
      <p:pic>
        <p:nvPicPr>
          <p:cNvPr id="1026" name="Picture 2" descr="Attēlu rezultāti vaicājumam “Jesus saving Peter”"/>
          <p:cNvPicPr>
            <a:picLocks noChangeAspect="1" noChangeArrowheads="1"/>
          </p:cNvPicPr>
          <p:nvPr/>
        </p:nvPicPr>
        <p:blipFill>
          <a:blip r:embed="rId2"/>
          <a:srcRect l="1724" r="4310"/>
          <a:stretch>
            <a:fillRect/>
          </a:stretch>
        </p:blipFill>
        <p:spPr bwMode="auto">
          <a:xfrm>
            <a:off x="214282" y="2714619"/>
            <a:ext cx="8643998" cy="4136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/>
              <a:t>Dievs mums nav apsolījis, ka Viņš mūs pasargās no visām dzīves vētrām, bet Viņš mūs ir apsolījis pasargāt, ejot cauri visām dzīves vētrām</a:t>
            </a:r>
            <a:r>
              <a:rPr lang="lv-LV" sz="2800" b="1" dirty="0" smtClean="0"/>
              <a:t>.</a:t>
            </a:r>
            <a:endParaRPr lang="lv-LV" sz="2800" b="1" dirty="0"/>
          </a:p>
        </p:txBody>
      </p:sp>
      <p:sp>
        <p:nvSpPr>
          <p:cNvPr id="717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10D6D9-5E5F-4E3B-B231-97B34EA2C818}" type="slidenum">
              <a:rPr lang="lv-LV" smtClean="0"/>
              <a:pPr/>
              <a:t>8</a:t>
            </a:fld>
            <a:endParaRPr lang="lv-LV" dirty="0" smtClean="0"/>
          </a:p>
        </p:txBody>
      </p:sp>
      <p:pic>
        <p:nvPicPr>
          <p:cNvPr id="22530" name="Picture 2" descr="Saistīts attē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386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800" dirty="0" smtClean="0"/>
              <a:t>Kā var </a:t>
            </a:r>
            <a:r>
              <a:rPr lang="lv-LV" sz="2800" b="1" dirty="0" smtClean="0"/>
              <a:t>mīlēt pasauli </a:t>
            </a:r>
            <a:r>
              <a:rPr lang="lv-LV" sz="2800" dirty="0" smtClean="0"/>
              <a:t>ar tik </a:t>
            </a:r>
            <a:r>
              <a:rPr lang="lv-LV" sz="2800" b="1" dirty="0" smtClean="0"/>
              <a:t>daudz grēciniekiem</a:t>
            </a:r>
            <a:r>
              <a:rPr lang="lv-LV" sz="2800" dirty="0" smtClean="0"/>
              <a:t>?</a:t>
            </a:r>
          </a:p>
          <a:p>
            <a:pPr algn="ctr"/>
            <a:r>
              <a:rPr lang="lv-LV" sz="2800" dirty="0" smtClean="0"/>
              <a:t>Kā gan </a:t>
            </a:r>
            <a:r>
              <a:rPr lang="lv-LV" sz="2800" b="1" dirty="0" smtClean="0"/>
              <a:t>vecāki</a:t>
            </a:r>
            <a:r>
              <a:rPr lang="lv-LV" sz="2800" dirty="0" smtClean="0"/>
              <a:t> var </a:t>
            </a:r>
            <a:r>
              <a:rPr lang="lv-LV" sz="2800" b="1" dirty="0" smtClean="0"/>
              <a:t>mīlēt</a:t>
            </a:r>
            <a:r>
              <a:rPr lang="lv-LV" sz="2800" dirty="0" smtClean="0"/>
              <a:t> </a:t>
            </a:r>
            <a:r>
              <a:rPr lang="lv-LV" sz="2800" b="1" dirty="0" smtClean="0"/>
              <a:t>nepaklausīgus bērnus</a:t>
            </a:r>
            <a:r>
              <a:rPr lang="lv-LV" sz="2800" dirty="0" smtClean="0"/>
              <a:t>?</a:t>
            </a:r>
            <a:endParaRPr lang="en-US" sz="28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06438"/>
          </a:xfrm>
        </p:spPr>
        <p:txBody>
          <a:bodyPr/>
          <a:lstStyle/>
          <a:p>
            <a:pPr marL="762000" indent="-762000" eaLnBrk="1" hangingPunct="1"/>
            <a:r>
              <a:rPr lang="lv-LV" b="1" dirty="0" smtClean="0">
                <a:solidFill>
                  <a:schemeClr val="tx1"/>
                </a:solidFill>
              </a:rPr>
              <a:t>Kā var Dievs mīlēt šo pasauli?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 descr="Attēlu rezultāti vaicājumam “adultery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6238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Attēlu rezultāti vaicājumam “stealing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71613"/>
            <a:ext cx="457200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Attēlu rezultāti vaicājumam “angry”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29066"/>
            <a:ext cx="4612464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Attēlu rezultāti vaicājumam “children fighting”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929066"/>
            <a:ext cx="464343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4921</TotalTime>
  <Words>560</Words>
  <Application>Microsoft Office PowerPoint</Application>
  <PresentationFormat>On-screen Show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Jņ.3:16-17 Ziemassvētki </vt:lpstr>
      <vt:lpstr>Slide 2</vt:lpstr>
      <vt:lpstr>Jo tik ļoti Dievs pasauli mīlējis</vt:lpstr>
      <vt:lpstr>Dievs ir radījis šo pasauli ļoti labu!</vt:lpstr>
      <vt:lpstr>Cilvēki krita grēkā!</vt:lpstr>
      <vt:lpstr>Ciešanas ir grēka rezultāts</vt:lpstr>
      <vt:lpstr>Dievs pieļauj ciešanas, lai pēc iespējas vairāk cilvēki... </vt:lpstr>
      <vt:lpstr>Slide 8</vt:lpstr>
      <vt:lpstr>Kā var Dievs mīlēt šo pasauli?</vt:lpstr>
      <vt:lpstr>Kā tad izpaužas Dieva mīlestība?</vt:lpstr>
      <vt:lpstr>Vai tev ir vajadzīga Jēzus palīdzība?</vt:lpstr>
      <vt:lpstr>Kāpēc Dieva Dēls ir nācis pasaulē?</vt:lpstr>
      <vt:lpstr>Ticība</vt:lpstr>
      <vt:lpstr>Kā es varu tapt glābts?</vt:lpstr>
      <vt:lpstr>Slide 15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82</cp:revision>
  <dcterms:created xsi:type="dcterms:W3CDTF">2010-10-07T14:46:11Z</dcterms:created>
  <dcterms:modified xsi:type="dcterms:W3CDTF">2018-12-23T15:50:48Z</dcterms:modified>
</cp:coreProperties>
</file>