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5" r:id="rId4"/>
    <p:sldId id="261" r:id="rId5"/>
    <p:sldId id="282" r:id="rId6"/>
    <p:sldId id="283" r:id="rId7"/>
    <p:sldId id="284" r:id="rId8"/>
    <p:sldId id="280" r:id="rId9"/>
    <p:sldId id="279" r:id="rId10"/>
    <p:sldId id="272" r:id="rId11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E84A6-7B75-409B-8FF0-7318C77476B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23A95-E6AD-4FA9-B5D7-C72CA1562FE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8A0A-44CA-4C8A-A7DD-DA924CE65EE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BC574-BA65-45EC-9186-44510C3BE1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F44AD-A481-4AF7-AA66-98748F6928A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B139B-25BB-4C49-8363-175123ABE86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3A15D-EDC0-410B-98A3-F682BC3D63E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B28BF-41F1-4A9A-B3D3-57A11F0485E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D0EBE-2643-4A17-BB4D-FCB05007CE4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F9641-5356-47D2-ADBF-AFF2C8F8D3B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06A58-2A6C-4686-B14D-34B650A72F8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BB4C57-1773-42FC-A8FF-10A91E4E884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7162" cy="83661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Mt.5:13-16 Kristus mācekļi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04903"/>
            <a:ext cx="2857488" cy="3810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500174"/>
            <a:ext cx="3357586" cy="4316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rcRect l="9091" r="12121"/>
          <a:stretch>
            <a:fillRect/>
          </a:stretch>
        </p:blipFill>
        <p:spPr bwMode="auto">
          <a:xfrm>
            <a:off x="6215073" y="1428735"/>
            <a:ext cx="2928927" cy="3905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2</a:t>
            </a:r>
            <a:r>
              <a:rPr lang="lv-LV" dirty="0" smtClean="0"/>
              <a:t>.feb.2020.</a:t>
            </a:r>
            <a:endParaRPr lang="lv-LV" dirty="0"/>
          </a:p>
        </p:txBody>
      </p:sp>
      <p:sp>
        <p:nvSpPr>
          <p:cNvPr id="2056" name="Text Box 6"/>
          <p:cNvSpPr txBox="1">
            <a:spLocks noChangeArrowheads="1"/>
          </p:cNvSpPr>
          <p:nvPr/>
        </p:nvSpPr>
        <p:spPr bwMode="auto">
          <a:xfrm>
            <a:off x="6429375" y="714375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/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7162" cy="83661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Mt.5:13-16 Kristus mācekļi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765175"/>
            <a:ext cx="942975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i="1" dirty="0" smtClean="0"/>
              <a:t>	</a:t>
            </a:r>
            <a:r>
              <a:rPr lang="lv-LV" sz="3600" i="1" dirty="0" smtClean="0"/>
              <a:t>13 Jūs esat zemes sāls; bet, ja sāls kļūst nederīga, ar ko lai to padara sāļu? Tā neder vairs nekam, kā vien ārā izmešanai un ļaudīm saminama. 14 Jūs esat pasaules gaisma: pilsēta, kas atrodas kalnā, nevar būt apslēpta. 15 Sveci iededzis, neviens to neliek zem pūra, bet lukturī; un tas spīd visiem, kas ir namā. 16 Tāpat lai jūsu gaisma spīd cilvēku priekšā, kā tie redz jūsu labos darbus un godā jūsu Tēvu, kas ir debesīs. </a:t>
            </a:r>
            <a:endParaRPr lang="lv-LV" sz="2400" dirty="0" smtClean="0"/>
          </a:p>
        </p:txBody>
      </p:sp>
      <p:pic>
        <p:nvPicPr>
          <p:cNvPr id="3076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7E04ABD-104A-4FA9-A96A-F288FDC6176B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Kāds baznīcas galvenais uzd.?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785813"/>
            <a:ext cx="874871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>
                <a:latin typeface="Calibri" pitchFamily="34" charset="0"/>
              </a:rPr>
              <a:t>Baznīca </a:t>
            </a:r>
            <a:r>
              <a:rPr lang="lv-LV" sz="3200" b="1">
                <a:latin typeface="Calibri" pitchFamily="34" charset="0"/>
              </a:rPr>
              <a:t>neeksistē pati priekš sevis</a:t>
            </a:r>
            <a:r>
              <a:rPr lang="lv-LV" sz="3200">
                <a:latin typeface="Calibri" pitchFamily="34" charset="0"/>
              </a:rPr>
              <a:t>!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>
                <a:latin typeface="Calibri" pitchFamily="34" charset="0"/>
              </a:rPr>
              <a:t>Baznīca </a:t>
            </a:r>
            <a:r>
              <a:rPr lang="lv-LV" sz="3200" b="1">
                <a:latin typeface="Calibri" pitchFamily="34" charset="0"/>
              </a:rPr>
              <a:t>eksistē</a:t>
            </a:r>
            <a:r>
              <a:rPr lang="lv-LV" sz="3200">
                <a:latin typeface="Calibri" pitchFamily="34" charset="0"/>
              </a:rPr>
              <a:t>, lai </a:t>
            </a:r>
            <a:r>
              <a:rPr lang="lv-LV" sz="3200" b="1">
                <a:latin typeface="Calibri" pitchFamily="34" charset="0"/>
              </a:rPr>
              <a:t>kalpotu sabiedrībai</a:t>
            </a:r>
            <a:r>
              <a:rPr lang="lv-LV" sz="3200">
                <a:latin typeface="Calibri" pitchFamily="34" charset="0"/>
              </a:rPr>
              <a:t>.</a:t>
            </a:r>
          </a:p>
          <a:p>
            <a:pPr eaLnBrk="0" hangingPunct="0">
              <a:buFont typeface="Wingdings" pitchFamily="2" charset="2"/>
              <a:buChar char="§"/>
            </a:pPr>
            <a:endParaRPr lang="lv-LV" sz="1000">
              <a:latin typeface="Calibri" pitchFamily="34" charset="0"/>
            </a:endParaRP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>
                <a:latin typeface="Calibri" pitchFamily="34" charset="0"/>
              </a:rPr>
              <a:t>Pestīšana: Dievs mums dāvā savu mīlestību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>
                <a:latin typeface="Calibri" pitchFamily="34" charset="0"/>
              </a:rPr>
              <a:t>Svētdzīve: Lai mēs to nestu tālāk mūsu tuvākajiem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>
                <a:latin typeface="Calibri" pitchFamily="34" charset="0"/>
              </a:rPr>
              <a:t>Tā nav tikai mūsu apņēmība, bet Sv. Gara darbība mūsos</a:t>
            </a:r>
            <a:r>
              <a:rPr lang="lv-LV" sz="2800">
                <a:latin typeface="Calibri" pitchFamily="34" charset="0"/>
              </a:rPr>
              <a:t> </a:t>
            </a:r>
          </a:p>
          <a:p>
            <a:pPr eaLnBrk="0" hangingPunct="0"/>
            <a:endParaRPr lang="lv-LV" sz="3400">
              <a:latin typeface="Calibri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48" y="3571876"/>
            <a:ext cx="7615236" cy="3274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214686"/>
            <a:ext cx="2700341" cy="2419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smtClean="0"/>
              <a:t>	13 Jūs esat zemes sāls; bet, ja sāls kļūst nederīga, ar ko lai to padara sāļu? Tā neder vairs nekam, kā vien ārā izmešanai un ļaudīm saminama.</a:t>
            </a:r>
            <a:r>
              <a:rPr lang="lv-LV" sz="2800" smtClean="0"/>
              <a:t> 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74295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Sāls</a:t>
            </a:r>
            <a:r>
              <a:rPr lang="lv-LV" sz="2800"/>
              <a:t> – lai </a:t>
            </a:r>
            <a:r>
              <a:rPr lang="lv-LV" sz="2800" b="1"/>
              <a:t>saglabātu produktu </a:t>
            </a:r>
            <a:r>
              <a:rPr lang="lv-LV" sz="2800"/>
              <a:t>no </a:t>
            </a:r>
            <a:r>
              <a:rPr lang="lv-LV" sz="2800" b="1"/>
              <a:t>bojāšanās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Kristiešiem pasaule </a:t>
            </a:r>
            <a:r>
              <a:rPr lang="lv-LV" sz="2800"/>
              <a:t>jāpasargā </a:t>
            </a:r>
            <a:r>
              <a:rPr lang="lv-LV" sz="2800" b="1"/>
              <a:t>svaigu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Mācekļi </a:t>
            </a:r>
            <a:r>
              <a:rPr lang="lv-LV" sz="2800"/>
              <a:t>ir ‘</a:t>
            </a:r>
            <a:r>
              <a:rPr lang="lv-LV" sz="2800" i="1"/>
              <a:t>zemes sāls</a:t>
            </a:r>
            <a:r>
              <a:rPr lang="lv-LV" sz="2800"/>
              <a:t>’, jo </a:t>
            </a:r>
            <a:r>
              <a:rPr lang="lv-LV" sz="2800" b="1"/>
              <a:t>caur viņiem</a:t>
            </a:r>
            <a:r>
              <a:rPr lang="lv-LV" sz="2800"/>
              <a:t> šai pasaulē </a:t>
            </a:r>
            <a:r>
              <a:rPr lang="lv-LV" sz="2800" b="1"/>
              <a:t>mājo</a:t>
            </a:r>
            <a:r>
              <a:rPr lang="lv-LV" sz="2800"/>
              <a:t> </a:t>
            </a:r>
            <a:r>
              <a:rPr lang="lv-LV" sz="2800" b="1"/>
              <a:t>Jēzus Kristus pats.</a:t>
            </a:r>
          </a:p>
          <a:p>
            <a:pPr>
              <a:buFontTx/>
              <a:buChar char="•"/>
            </a:pPr>
            <a:r>
              <a:rPr lang="lv-LV" sz="2800" b="1"/>
              <a:t>Baznīca ir sabiedrības sirdsapziņa!</a:t>
            </a:r>
          </a:p>
          <a:p>
            <a:pPr>
              <a:buFontTx/>
              <a:buChar char="•"/>
            </a:pPr>
            <a:r>
              <a:rPr lang="lv-LV" sz="2800"/>
              <a:t>Ja </a:t>
            </a:r>
            <a:r>
              <a:rPr lang="lv-LV" sz="2800" b="1"/>
              <a:t>kristieši klusē</a:t>
            </a:r>
            <a:r>
              <a:rPr lang="lv-LV" sz="2800"/>
              <a:t>, </a:t>
            </a:r>
            <a:r>
              <a:rPr lang="lv-LV" sz="2800" b="1"/>
              <a:t>grēks</a:t>
            </a:r>
            <a:r>
              <a:rPr lang="lv-LV" sz="2800"/>
              <a:t> iet </a:t>
            </a:r>
            <a:r>
              <a:rPr lang="lv-LV" sz="2800" b="1"/>
              <a:t>plašumā!</a:t>
            </a:r>
            <a:endParaRPr lang="lv-LV" sz="2800"/>
          </a:p>
          <a:p>
            <a:pPr>
              <a:buFontTx/>
              <a:buChar char="•"/>
            </a:pPr>
            <a:r>
              <a:rPr lang="lv-LV" sz="2800"/>
              <a:t>Ja </a:t>
            </a:r>
            <a:r>
              <a:rPr lang="lv-LV" sz="2800" b="1"/>
              <a:t>kristieši sludina</a:t>
            </a:r>
            <a:r>
              <a:rPr lang="lv-LV" sz="2800"/>
              <a:t>, ir </a:t>
            </a:r>
            <a:r>
              <a:rPr lang="lv-LV" sz="2800" b="1"/>
              <a:t>kādi</a:t>
            </a:r>
            <a:r>
              <a:rPr lang="lv-LV" sz="2800"/>
              <a:t>, kas </a:t>
            </a:r>
            <a:r>
              <a:rPr lang="lv-LV" sz="2800" b="1"/>
              <a:t>atgriežas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Šodien ir </a:t>
            </a:r>
            <a:r>
              <a:rPr lang="lv-LV" sz="2800" b="1"/>
              <a:t>traki noskatīties</a:t>
            </a:r>
            <a:r>
              <a:rPr lang="lv-LV" sz="2800"/>
              <a:t>, ka aiz </a:t>
            </a:r>
            <a:r>
              <a:rPr lang="lv-LV" sz="2800" b="1"/>
              <a:t>pārliekām rūpēm</a:t>
            </a:r>
            <a:r>
              <a:rPr lang="lv-LV" sz="2800"/>
              <a:t> par </a:t>
            </a:r>
            <a:r>
              <a:rPr lang="lv-LV" sz="2800" b="1"/>
              <a:t>cilvēcisku mieru</a:t>
            </a:r>
            <a:r>
              <a:rPr lang="lv-LV" sz="2800"/>
              <a:t> tiek </a:t>
            </a:r>
            <a:r>
              <a:rPr lang="lv-LV" sz="2800" b="1"/>
              <a:t>pieļauts</a:t>
            </a:r>
            <a:r>
              <a:rPr lang="lv-LV" sz="2800"/>
              <a:t>, ka līdzcilvēku </a:t>
            </a:r>
            <a:r>
              <a:rPr lang="lv-LV" sz="2800" b="1"/>
              <a:t>dvēseles dodas uz elli</a:t>
            </a:r>
          </a:p>
          <a:p>
            <a:pPr>
              <a:buFontTx/>
              <a:buChar char="•"/>
            </a:pPr>
            <a:r>
              <a:rPr lang="lv-LV" sz="2800"/>
              <a:t>No ārpuses izliekas</a:t>
            </a:r>
            <a:r>
              <a:rPr lang="lv-LV" sz="2800" b="1"/>
              <a:t> dzīve</a:t>
            </a:r>
            <a:r>
              <a:rPr lang="lv-LV" sz="2800"/>
              <a:t> gan </a:t>
            </a:r>
            <a:r>
              <a:rPr lang="lv-LV" sz="2800" b="1"/>
              <a:t>ticīgajam</a:t>
            </a:r>
            <a:r>
              <a:rPr lang="lv-LV" sz="2800"/>
              <a:t>, gan </a:t>
            </a:r>
            <a:r>
              <a:rPr lang="lv-LV" sz="2800" b="1"/>
              <a:t>neticīgajam</a:t>
            </a:r>
            <a:r>
              <a:rPr lang="lv-LV" sz="2800"/>
              <a:t> it kā rit </a:t>
            </a:r>
            <a:r>
              <a:rPr lang="lv-LV" sz="2800" b="1"/>
              <a:t>vienādi, bet tā NAV!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109152"/>
            <a:ext cx="1928794" cy="2748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000108"/>
            <a:ext cx="192879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smtClean="0"/>
              <a:t>	13 Jūs esat zemes sāls; bet, ja sāls kļūst nederīga, ar ko lai to padara sāļu? Tā neder vairs nekam, kā vien ārā izmešanai un ļaudīm saminama.</a:t>
            </a:r>
            <a:r>
              <a:rPr lang="lv-LV" sz="2800" smtClean="0"/>
              <a:t> 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74295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Sāls</a:t>
            </a:r>
            <a:r>
              <a:rPr lang="lv-LV" sz="2800" dirty="0"/>
              <a:t> – lai </a:t>
            </a:r>
            <a:r>
              <a:rPr lang="lv-LV" sz="2800" b="1" dirty="0"/>
              <a:t>saglabātu produktu </a:t>
            </a:r>
            <a:r>
              <a:rPr lang="lv-LV" sz="2800" dirty="0"/>
              <a:t>no </a:t>
            </a:r>
            <a:r>
              <a:rPr lang="lv-LV" sz="2800" b="1" dirty="0"/>
              <a:t>bojāšanās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b="1" dirty="0"/>
              <a:t>Kristiešiem pasaule </a:t>
            </a:r>
            <a:r>
              <a:rPr lang="lv-LV" sz="2800" dirty="0"/>
              <a:t>jāpasargā </a:t>
            </a:r>
            <a:r>
              <a:rPr lang="lv-LV" sz="2800" b="1" dirty="0"/>
              <a:t>svaigu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Mācekļi </a:t>
            </a:r>
            <a:r>
              <a:rPr lang="lv-LV" sz="2800" dirty="0"/>
              <a:t>ir ‘</a:t>
            </a:r>
            <a:r>
              <a:rPr lang="lv-LV" sz="2800" i="1" dirty="0"/>
              <a:t>zemes sāls</a:t>
            </a:r>
            <a:r>
              <a:rPr lang="lv-LV" sz="2800" dirty="0"/>
              <a:t>’, jo </a:t>
            </a:r>
            <a:r>
              <a:rPr lang="lv-LV" sz="2800" b="1" dirty="0"/>
              <a:t>caur viņiem</a:t>
            </a:r>
            <a:r>
              <a:rPr lang="lv-LV" sz="2800" dirty="0"/>
              <a:t> šai pasaulē </a:t>
            </a:r>
            <a:r>
              <a:rPr lang="lv-LV" sz="2800" b="1" dirty="0"/>
              <a:t>mājo</a:t>
            </a:r>
            <a:r>
              <a:rPr lang="lv-LV" sz="2800" dirty="0"/>
              <a:t> </a:t>
            </a:r>
            <a:r>
              <a:rPr lang="lv-LV" sz="2800" b="1" dirty="0"/>
              <a:t>Jēzus Kristus pats.</a:t>
            </a:r>
          </a:p>
          <a:p>
            <a:pPr>
              <a:buFontTx/>
              <a:buChar char="•"/>
            </a:pPr>
            <a:r>
              <a:rPr lang="lv-LV" sz="2800" b="1" dirty="0"/>
              <a:t>Baznīca ir sabiedrības sirdsapziņa!</a:t>
            </a:r>
          </a:p>
          <a:p>
            <a:pPr>
              <a:buFontTx/>
              <a:buChar char="•"/>
            </a:pPr>
            <a:r>
              <a:rPr lang="lv-LV" sz="2800" dirty="0"/>
              <a:t>Ja </a:t>
            </a:r>
            <a:r>
              <a:rPr lang="lv-LV" sz="2800" b="1" dirty="0"/>
              <a:t>kristieši klusē</a:t>
            </a:r>
            <a:r>
              <a:rPr lang="lv-LV" sz="2800" dirty="0"/>
              <a:t>, </a:t>
            </a:r>
            <a:r>
              <a:rPr lang="lv-LV" sz="2800" b="1" dirty="0"/>
              <a:t>grēks</a:t>
            </a:r>
            <a:r>
              <a:rPr lang="lv-LV" sz="2800" dirty="0"/>
              <a:t> iet </a:t>
            </a:r>
            <a:r>
              <a:rPr lang="lv-LV" sz="2800" b="1" dirty="0"/>
              <a:t>plašumā!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Ja </a:t>
            </a:r>
            <a:r>
              <a:rPr lang="lv-LV" sz="2800" b="1" dirty="0"/>
              <a:t>kristieši sludina</a:t>
            </a:r>
            <a:r>
              <a:rPr lang="lv-LV" sz="2800" dirty="0"/>
              <a:t>, ir </a:t>
            </a:r>
            <a:r>
              <a:rPr lang="lv-LV" sz="2800" b="1" dirty="0"/>
              <a:t>kādi</a:t>
            </a:r>
            <a:r>
              <a:rPr lang="lv-LV" sz="2800" dirty="0"/>
              <a:t>, kas </a:t>
            </a:r>
            <a:r>
              <a:rPr lang="lv-LV" sz="2800" b="1" dirty="0"/>
              <a:t>atgriežas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No </a:t>
            </a:r>
            <a:r>
              <a:rPr lang="lv-LV" sz="2800" dirty="0"/>
              <a:t>ārpuses izliekas</a:t>
            </a:r>
            <a:r>
              <a:rPr lang="lv-LV" sz="2800" b="1" dirty="0"/>
              <a:t> dzīve</a:t>
            </a:r>
            <a:r>
              <a:rPr lang="lv-LV" sz="2800" dirty="0"/>
              <a:t> gan </a:t>
            </a:r>
            <a:r>
              <a:rPr lang="lv-LV" sz="2800" b="1" dirty="0"/>
              <a:t>ticīgajam</a:t>
            </a:r>
            <a:r>
              <a:rPr lang="lv-LV" sz="2800" dirty="0"/>
              <a:t>, gan </a:t>
            </a:r>
            <a:r>
              <a:rPr lang="lv-LV" sz="2800" b="1" dirty="0"/>
              <a:t>neticīgajam</a:t>
            </a:r>
            <a:r>
              <a:rPr lang="lv-LV" sz="2800" dirty="0"/>
              <a:t> it kā rit </a:t>
            </a:r>
            <a:r>
              <a:rPr lang="lv-LV" sz="2800" b="1" dirty="0"/>
              <a:t>vienādi, bet tā NAV</a:t>
            </a:r>
            <a:r>
              <a:rPr lang="lv-LV" sz="2800" b="1" dirty="0" smtClean="0"/>
              <a:t>!</a:t>
            </a:r>
          </a:p>
          <a:p>
            <a:pPr>
              <a:buFontTx/>
              <a:buChar char="•"/>
            </a:pPr>
            <a:r>
              <a:rPr lang="lv-LV" sz="2800" i="1" dirty="0" smtClean="0"/>
              <a:t>Vai </a:t>
            </a:r>
            <a:r>
              <a:rPr lang="lv-LV" sz="2800" b="1" i="1" dirty="0" smtClean="0"/>
              <a:t>mēs</a:t>
            </a:r>
            <a:r>
              <a:rPr lang="lv-LV" sz="2800" i="1" dirty="0" smtClean="0"/>
              <a:t> esam </a:t>
            </a:r>
            <a:r>
              <a:rPr lang="lv-LV" sz="2800" b="1" i="1" dirty="0" smtClean="0"/>
              <a:t>zemes sāls </a:t>
            </a:r>
            <a:r>
              <a:rPr lang="lv-LV" sz="2800" i="1" dirty="0" smtClean="0"/>
              <a:t>apkārtējiem </a:t>
            </a:r>
            <a:r>
              <a:rPr lang="lv-LV" sz="2800" b="1" i="1" dirty="0" smtClean="0"/>
              <a:t>cilvēkiem</a:t>
            </a:r>
            <a:r>
              <a:rPr lang="lv-LV" sz="2800" i="1" dirty="0" smtClean="0"/>
              <a:t>? Vai cilvēki </a:t>
            </a:r>
            <a:r>
              <a:rPr lang="lv-LV" sz="2800" b="1" i="1" dirty="0" smtClean="0"/>
              <a:t>vērojot</a:t>
            </a:r>
            <a:r>
              <a:rPr lang="lv-LV" sz="2800" i="1" dirty="0" smtClean="0"/>
              <a:t> mūsu </a:t>
            </a:r>
            <a:r>
              <a:rPr lang="lv-LV" sz="2800" b="1" i="1" dirty="0" smtClean="0"/>
              <a:t>dzīvi</a:t>
            </a:r>
            <a:r>
              <a:rPr lang="lv-LV" sz="2800" i="1" dirty="0" smtClean="0"/>
              <a:t> var ieraudzīt tur kādu daļu no </a:t>
            </a:r>
            <a:r>
              <a:rPr lang="lv-LV" sz="2800" b="1" i="1" dirty="0" smtClean="0"/>
              <a:t>Kristus atspulga</a:t>
            </a:r>
            <a:r>
              <a:rPr lang="lv-LV" sz="2800" i="1" dirty="0" smtClean="0"/>
              <a:t>? </a:t>
            </a:r>
            <a:endParaRPr lang="lv-LV" sz="2800" i="1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109152"/>
            <a:ext cx="1928794" cy="2748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000108"/>
            <a:ext cx="192879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125538"/>
          </a:xfrm>
        </p:spPr>
        <p:txBody>
          <a:bodyPr/>
          <a:lstStyle/>
          <a:p>
            <a:pPr>
              <a:buFontTx/>
              <a:buNone/>
            </a:pPr>
            <a:r>
              <a:rPr lang="lv-LV" sz="2800" i="1" smtClean="0"/>
              <a:t>   14 Jūs esat pasaules gaisma: pilsēta, kas atrodas kalnā, nevar būt apslēpta.</a:t>
            </a:r>
            <a:r>
              <a:rPr lang="lv-LV" sz="2800" smtClean="0"/>
              <a:t> 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50"/>
            <a:ext cx="714375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Pilsēta kalnā </a:t>
            </a:r>
            <a:r>
              <a:rPr lang="lv-LV" sz="2800" dirty="0"/>
              <a:t>ir vienmēr </a:t>
            </a:r>
            <a:r>
              <a:rPr lang="lv-LV" sz="2800" b="1" dirty="0"/>
              <a:t>redzama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Citi, </a:t>
            </a:r>
            <a:r>
              <a:rPr lang="lv-LV" sz="2800" b="1" dirty="0"/>
              <a:t>zinot</a:t>
            </a:r>
            <a:r>
              <a:rPr lang="lv-LV" sz="2800" dirty="0"/>
              <a:t> par to, ka </a:t>
            </a:r>
            <a:r>
              <a:rPr lang="lv-LV" sz="2800" b="1" dirty="0"/>
              <a:t>esam kristieši</a:t>
            </a:r>
            <a:r>
              <a:rPr lang="lv-LV" sz="2800" dirty="0"/>
              <a:t>,        </a:t>
            </a:r>
            <a:r>
              <a:rPr lang="lv-LV" sz="2800" b="1" dirty="0"/>
              <a:t>vēro mūsu dzīvi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Ticīgo uzvedība</a:t>
            </a:r>
            <a:r>
              <a:rPr lang="lv-LV" sz="2800" dirty="0"/>
              <a:t> un </a:t>
            </a:r>
            <a:r>
              <a:rPr lang="lv-LV" sz="2800" b="1" dirty="0"/>
              <a:t>izturēšanās</a:t>
            </a:r>
            <a:r>
              <a:rPr lang="lv-LV" sz="2800" dirty="0"/>
              <a:t> ir </a:t>
            </a:r>
            <a:r>
              <a:rPr lang="lv-LV" sz="2800" b="1" dirty="0"/>
              <a:t>kā grāmata</a:t>
            </a:r>
            <a:r>
              <a:rPr lang="lv-LV" sz="2800" dirty="0"/>
              <a:t>, ko </a:t>
            </a:r>
            <a:r>
              <a:rPr lang="lv-LV" sz="2800" b="1" dirty="0"/>
              <a:t>lasa visi cilvēki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i="1" dirty="0" smtClean="0"/>
              <a:t>Vai </a:t>
            </a:r>
            <a:r>
              <a:rPr lang="lv-LV" sz="2800" i="1" dirty="0"/>
              <a:t>es </a:t>
            </a:r>
            <a:r>
              <a:rPr lang="lv-LV" sz="2800" i="1" dirty="0" smtClean="0"/>
              <a:t>nekaunos par to, ka eju baznīcā? Vai baidos apliecināt Kristu saviem tuvākajiem mājās un darbā?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i="1" dirty="0" smtClean="0"/>
              <a:t>Kāda ir mūsu liecība apkārtējiem?</a:t>
            </a:r>
          </a:p>
          <a:p>
            <a:pPr>
              <a:buFontTx/>
              <a:buChar char="•"/>
            </a:pPr>
            <a:r>
              <a:rPr lang="lv-LV" sz="2800" i="1" dirty="0" smtClean="0"/>
              <a:t>Vai apkārtējie redz draudzes labos darbus?</a:t>
            </a:r>
            <a:endParaRPr lang="lv-LV" sz="2800" i="1" dirty="0"/>
          </a:p>
          <a:p>
            <a:pPr>
              <a:buFontTx/>
              <a:buChar char="•"/>
            </a:pPr>
            <a:r>
              <a:rPr lang="lv-LV" sz="2800" b="1" dirty="0"/>
              <a:t>Daudzi</a:t>
            </a:r>
            <a:r>
              <a:rPr lang="lv-LV" sz="2800" dirty="0"/>
              <a:t> nekad </a:t>
            </a:r>
            <a:r>
              <a:rPr lang="lv-LV" sz="2800" b="1" dirty="0"/>
              <a:t>nesāktu</a:t>
            </a:r>
            <a:r>
              <a:rPr lang="lv-LV" sz="2800" dirty="0"/>
              <a:t> lasīt </a:t>
            </a:r>
            <a:r>
              <a:rPr lang="lv-LV" sz="2800" b="1" dirty="0"/>
              <a:t>Dieva</a:t>
            </a:r>
            <a:r>
              <a:rPr lang="lv-LV" sz="2800" dirty="0"/>
              <a:t> </a:t>
            </a:r>
            <a:r>
              <a:rPr lang="lv-LV" sz="2800" b="1" dirty="0"/>
              <a:t>vārdu</a:t>
            </a:r>
            <a:r>
              <a:rPr lang="lv-LV" sz="2800" dirty="0"/>
              <a:t>, ja nebūtu </a:t>
            </a:r>
            <a:r>
              <a:rPr lang="lv-LV" sz="2800" b="1" dirty="0"/>
              <a:t>kristiešu</a:t>
            </a:r>
            <a:r>
              <a:rPr lang="lv-LV" sz="2800" dirty="0"/>
              <a:t> labais </a:t>
            </a:r>
            <a:r>
              <a:rPr lang="lv-LV" sz="2800" b="1" dirty="0"/>
              <a:t>piemērs</a:t>
            </a:r>
            <a:r>
              <a:rPr lang="lv-LV" sz="2800" dirty="0"/>
              <a:t>.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196752"/>
            <a:ext cx="2699792" cy="422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358313" cy="857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15</a:t>
            </a:r>
            <a:r>
              <a:rPr lang="lv-LV" sz="2800" b="1" i="1" smtClean="0"/>
              <a:t> </a:t>
            </a:r>
            <a:r>
              <a:rPr lang="lv-LV" sz="2800" i="1" smtClean="0"/>
              <a:t>Sveci iededzis, neviens to neliek zem pūra, bet lukturī; un tas spīd visiem, kas ir namā. </a:t>
            </a:r>
            <a:endParaRPr lang="lv-LV" sz="24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813"/>
            <a:ext cx="65722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Ja kāds </a:t>
            </a:r>
            <a:r>
              <a:rPr lang="lv-LV" sz="2800" b="1"/>
              <a:t>nāk ciemos</a:t>
            </a:r>
            <a:r>
              <a:rPr lang="lv-LV" sz="2800"/>
              <a:t> jūs taču </a:t>
            </a:r>
            <a:r>
              <a:rPr lang="lv-LV" sz="2800" b="1"/>
              <a:t>neslēpjaties</a:t>
            </a:r>
            <a:r>
              <a:rPr lang="lv-LV" sz="2800"/>
              <a:t> un </a:t>
            </a:r>
            <a:r>
              <a:rPr lang="lv-LV" sz="2800" b="1"/>
              <a:t>neslēdzat ārā gaismu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Kāpēc daži </a:t>
            </a:r>
            <a:r>
              <a:rPr lang="lv-LV" sz="2800"/>
              <a:t>slēpj </a:t>
            </a:r>
            <a:r>
              <a:rPr lang="lv-LV" sz="2800" b="1"/>
              <a:t>savu ticību</a:t>
            </a:r>
            <a:r>
              <a:rPr lang="lv-LV" sz="2800"/>
              <a:t>?</a:t>
            </a:r>
          </a:p>
          <a:p>
            <a:pPr>
              <a:buFontTx/>
              <a:buChar char="•"/>
            </a:pPr>
            <a:r>
              <a:rPr lang="lv-LV" sz="2800"/>
              <a:t>Kāpēc </a:t>
            </a:r>
            <a:r>
              <a:rPr lang="lv-LV" sz="2800" b="1"/>
              <a:t>kristietis</a:t>
            </a:r>
            <a:r>
              <a:rPr lang="lv-LV" sz="2800"/>
              <a:t> </a:t>
            </a:r>
            <a:r>
              <a:rPr lang="lv-LV" sz="2800" b="1"/>
              <a:t>baidās</a:t>
            </a:r>
            <a:r>
              <a:rPr lang="lv-LV" sz="2800"/>
              <a:t> </a:t>
            </a:r>
            <a:r>
              <a:rPr lang="lv-LV" sz="2800" b="1"/>
              <a:t>apliecināt</a:t>
            </a:r>
            <a:r>
              <a:rPr lang="lv-LV" sz="2800"/>
              <a:t> </a:t>
            </a:r>
            <a:r>
              <a:rPr lang="lv-LV" sz="2800" b="1"/>
              <a:t>ticību</a:t>
            </a:r>
            <a:r>
              <a:rPr lang="lv-LV" sz="2800"/>
              <a:t>? – </a:t>
            </a:r>
            <a:r>
              <a:rPr lang="lv-LV" sz="2800" b="1"/>
              <a:t>izsmiekls</a:t>
            </a:r>
            <a:r>
              <a:rPr lang="lv-LV" sz="2800"/>
              <a:t>, </a:t>
            </a:r>
            <a:r>
              <a:rPr lang="lv-LV" sz="2800" b="1"/>
              <a:t>pazemojums</a:t>
            </a:r>
            <a:r>
              <a:rPr lang="lv-LV" sz="2800"/>
              <a:t>?...</a:t>
            </a:r>
          </a:p>
          <a:p>
            <a:pPr>
              <a:buFontTx/>
              <a:buChar char="•"/>
            </a:pPr>
            <a:r>
              <a:rPr lang="lv-LV" sz="2800"/>
              <a:t>Bet </a:t>
            </a:r>
            <a:r>
              <a:rPr lang="lv-LV" sz="2800" b="1"/>
              <a:t>cik</a:t>
            </a:r>
            <a:r>
              <a:rPr lang="lv-LV" sz="2800"/>
              <a:t> šādas </a:t>
            </a:r>
            <a:r>
              <a:rPr lang="lv-LV" sz="2800" b="1"/>
              <a:t>bailes</a:t>
            </a:r>
            <a:r>
              <a:rPr lang="lv-LV" sz="2800"/>
              <a:t> ir </a:t>
            </a:r>
            <a:r>
              <a:rPr lang="lv-LV" sz="2800" b="1"/>
              <a:t>pamatotas</a:t>
            </a:r>
            <a:r>
              <a:rPr lang="lv-LV" sz="2800"/>
              <a:t>?</a:t>
            </a:r>
            <a:endParaRPr lang="lv-LV" sz="2800" b="1"/>
          </a:p>
          <a:p>
            <a:pPr>
              <a:buFontTx/>
              <a:buChar char="•"/>
            </a:pPr>
            <a:r>
              <a:rPr lang="lv-LV" sz="2800"/>
              <a:t>Vai </a:t>
            </a:r>
            <a:r>
              <a:rPr lang="lv-LV" sz="2800" b="1"/>
              <a:t>tev rūp</a:t>
            </a:r>
            <a:r>
              <a:rPr lang="lv-LV" sz="2800"/>
              <a:t>, kas </a:t>
            </a:r>
            <a:r>
              <a:rPr lang="lv-LV" sz="2800" b="1"/>
              <a:t>nākotnē notiks </a:t>
            </a:r>
            <a:r>
              <a:rPr lang="lv-LV" sz="2800"/>
              <a:t>ar </a:t>
            </a:r>
            <a:r>
              <a:rPr lang="lv-LV" sz="2800" b="1"/>
              <a:t>taviem tuviniekiem</a:t>
            </a:r>
            <a:r>
              <a:rPr lang="lv-LV" sz="2800"/>
              <a:t>?</a:t>
            </a:r>
          </a:p>
          <a:p>
            <a:pPr>
              <a:buFontTx/>
              <a:buChar char="•"/>
            </a:pPr>
            <a:r>
              <a:rPr lang="lv-LV" sz="2800" b="1"/>
              <a:t>Apliecinot</a:t>
            </a:r>
            <a:r>
              <a:rPr lang="lv-LV" sz="2800"/>
              <a:t> savu </a:t>
            </a:r>
            <a:r>
              <a:rPr lang="lv-LV" sz="2800" b="1"/>
              <a:t>ticību</a:t>
            </a:r>
            <a:r>
              <a:rPr lang="lv-LV" sz="2800"/>
              <a:t>, mēs </a:t>
            </a:r>
            <a:r>
              <a:rPr lang="lv-LV" sz="2800" b="1"/>
              <a:t>kādus</a:t>
            </a:r>
            <a:r>
              <a:rPr lang="lv-LV" sz="2800"/>
              <a:t> varam </a:t>
            </a:r>
            <a:r>
              <a:rPr lang="lv-LV" sz="2800" b="1"/>
              <a:t>mantot debesīm</a:t>
            </a:r>
            <a:r>
              <a:rPr lang="lv-LV" sz="2800"/>
              <a:t>, viņiem tas var </a:t>
            </a:r>
            <a:r>
              <a:rPr lang="lv-LV" sz="2800" b="1"/>
              <a:t>dāvāt</a:t>
            </a:r>
            <a:r>
              <a:rPr lang="lv-LV" sz="2800"/>
              <a:t> veselu </a:t>
            </a:r>
            <a:r>
              <a:rPr lang="lv-LV" sz="2800" b="1"/>
              <a:t>mūžību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Kas gan ir </a:t>
            </a:r>
            <a:r>
              <a:rPr lang="lv-LV" sz="2800" b="1"/>
              <a:t>izsmiekls</a:t>
            </a:r>
            <a:r>
              <a:rPr lang="lv-LV" sz="2800"/>
              <a:t> un īslaicīgs </a:t>
            </a:r>
            <a:r>
              <a:rPr lang="lv-LV" sz="2800" b="1"/>
              <a:t>pazemojums</a:t>
            </a:r>
            <a:r>
              <a:rPr lang="lv-LV" sz="2800"/>
              <a:t> iepretim tam, kur tavs </a:t>
            </a:r>
            <a:r>
              <a:rPr lang="lv-LV" sz="2800" b="1"/>
              <a:t>tuvākais pavadīs mūžību</a:t>
            </a:r>
            <a:r>
              <a:rPr lang="lv-LV" sz="2800"/>
              <a:t>?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 l="11905" r="9523"/>
          <a:stretch>
            <a:fillRect/>
          </a:stretch>
        </p:blipFill>
        <p:spPr bwMode="auto">
          <a:xfrm>
            <a:off x="6215074" y="3678543"/>
            <a:ext cx="2928926" cy="3179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/>
          <a:srcRect l="9091" r="12121"/>
          <a:stretch>
            <a:fillRect/>
          </a:stretch>
        </p:blipFill>
        <p:spPr bwMode="auto">
          <a:xfrm>
            <a:off x="6429388" y="714356"/>
            <a:ext cx="2428892" cy="2943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16 Tāpat lai jūsu gaisma spīd cilvēku priekšā, kā tie redz jūsu labos darbus un godā jūsu Tēvu, kas ir debesīs.</a:t>
            </a:r>
            <a:r>
              <a:rPr lang="lv-LV" sz="2800" smtClean="0"/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7858125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lv-LV" sz="2800"/>
              <a:t>“</a:t>
            </a:r>
            <a:r>
              <a:rPr lang="lv-LV" sz="2800" b="1" i="1"/>
              <a:t>Sludiniet ar darbiem, un ja nepieciešams </a:t>
            </a:r>
          </a:p>
          <a:p>
            <a:pPr algn="just"/>
            <a:r>
              <a:rPr lang="lv-LV" sz="2800" b="1" i="1"/>
              <a:t>    izmantojiet arī vārdus</a:t>
            </a:r>
            <a:r>
              <a:rPr lang="lv-LV" sz="2800"/>
              <a:t>” (A. Francisks)</a:t>
            </a:r>
          </a:p>
          <a:p>
            <a:pPr>
              <a:buFont typeface="Arial" charset="0"/>
              <a:buChar char="•"/>
            </a:pPr>
            <a:r>
              <a:rPr lang="lv-LV" sz="2700" i="1"/>
              <a:t>“ja arī kādi netic vārdam, tie bez runām tiek pārliecināti savas sievas dzīves veida dēļ, kad viņi redzēs jūsu šķīsto dzīvošanu bijībā</a:t>
            </a:r>
            <a:r>
              <a:rPr lang="lv-LV" sz="2700"/>
              <a:t>”(1.Pt.3:1-2)</a:t>
            </a:r>
          </a:p>
          <a:p>
            <a:pPr>
              <a:buFontTx/>
              <a:buChar char="•"/>
            </a:pPr>
            <a:endParaRPr lang="lv-LV" sz="2800"/>
          </a:p>
        </p:txBody>
      </p:sp>
      <p:pic>
        <p:nvPicPr>
          <p:cNvPr id="5" name="Picture 6" descr="j02167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9038" y="857250"/>
            <a:ext cx="160496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317875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Luters</a:t>
            </a:r>
            <a:r>
              <a:rPr lang="lv-LV" sz="2800"/>
              <a:t>: </a:t>
            </a:r>
            <a:r>
              <a:rPr lang="lv-LV" sz="2800" i="1"/>
              <a:t>Kad cilvēks ir </a:t>
            </a:r>
            <a:r>
              <a:rPr lang="lv-LV" sz="2800" b="1" i="1"/>
              <a:t>attaisnots</a:t>
            </a:r>
            <a:r>
              <a:rPr lang="lv-LV" sz="2800" i="1"/>
              <a:t>, un ir </a:t>
            </a:r>
            <a:r>
              <a:rPr lang="lv-LV" sz="2800" b="1" i="1"/>
              <a:t>iemantojis</a:t>
            </a:r>
            <a:r>
              <a:rPr lang="lv-LV" sz="2800" i="1"/>
              <a:t> </a:t>
            </a:r>
            <a:r>
              <a:rPr lang="lv-LV" sz="2800" b="1" i="1"/>
              <a:t>Kristu</a:t>
            </a:r>
            <a:r>
              <a:rPr lang="lv-LV" sz="2800" i="1"/>
              <a:t>, zinādams, ka Kristus ir viņa dzīvība un taisnība, viņš </a:t>
            </a:r>
            <a:r>
              <a:rPr lang="lv-LV" sz="2800" b="1" i="1"/>
              <a:t>nevar dzīvot bezdarbībā</a:t>
            </a:r>
            <a:r>
              <a:rPr lang="lv-LV" sz="2800" i="1"/>
              <a:t>, bet </a:t>
            </a:r>
            <a:r>
              <a:rPr lang="lv-LV" sz="2800" b="1" i="1"/>
              <a:t>noteikti nes labus augļus</a:t>
            </a:r>
            <a:r>
              <a:rPr lang="lv-LV" sz="2800" i="1"/>
              <a:t>, kā jau labam kokam piederas. Ticīgam cilvēkam ir Svētais Gars; un tur, kur ir </a:t>
            </a:r>
            <a:r>
              <a:rPr lang="lv-LV" sz="2800" b="1" i="1"/>
              <a:t>Svētais Gars</a:t>
            </a:r>
            <a:r>
              <a:rPr lang="lv-LV" sz="2800" i="1"/>
              <a:t>, tas </a:t>
            </a:r>
            <a:r>
              <a:rPr lang="lv-LV" sz="2800" b="1" i="1"/>
              <a:t>neļauj palikt bez darba</a:t>
            </a:r>
            <a:r>
              <a:rPr lang="lv-LV" sz="2800" i="1"/>
              <a:t>, bet </a:t>
            </a:r>
            <a:r>
              <a:rPr lang="lv-LV" sz="2800" b="1" i="1"/>
              <a:t>mudina</a:t>
            </a:r>
            <a:r>
              <a:rPr lang="lv-LV" sz="2800" i="1"/>
              <a:t> </a:t>
            </a:r>
            <a:r>
              <a:rPr lang="lv-LV" sz="2800" b="1" i="1"/>
              <a:t>izpaust</a:t>
            </a:r>
            <a:r>
              <a:rPr lang="lv-LV" sz="2800" i="1"/>
              <a:t> darbos </a:t>
            </a:r>
            <a:r>
              <a:rPr lang="lv-LV" sz="2800" b="1" i="1"/>
              <a:t>dievbijību</a:t>
            </a:r>
            <a:r>
              <a:rPr lang="lv-LV" sz="2800" i="1"/>
              <a:t>, </a:t>
            </a:r>
            <a:r>
              <a:rPr lang="lv-LV" sz="2800" b="1" i="1"/>
              <a:t>mīlestību</a:t>
            </a:r>
            <a:r>
              <a:rPr lang="lv-LV" sz="2800" i="1"/>
              <a:t> </a:t>
            </a:r>
            <a:r>
              <a:rPr lang="lv-LV" sz="2800" b="1" i="1"/>
              <a:t>pret Dievu </a:t>
            </a:r>
            <a:r>
              <a:rPr lang="lv-LV" sz="2800" i="1"/>
              <a:t>un </a:t>
            </a:r>
            <a:r>
              <a:rPr lang="lv-LV" sz="2800" b="1" i="1"/>
              <a:t>pacietību</a:t>
            </a:r>
            <a:r>
              <a:rPr lang="lv-LV" sz="2800" i="1"/>
              <a:t> </a:t>
            </a:r>
            <a:r>
              <a:rPr lang="lv-LV" sz="2800" b="1" i="1"/>
              <a:t>bēdās</a:t>
            </a:r>
            <a:r>
              <a:rPr lang="lv-LV" sz="2800" i="1"/>
              <a:t>, teikt </a:t>
            </a:r>
            <a:r>
              <a:rPr lang="lv-LV" sz="2800" b="1" i="1"/>
              <a:t>lūgšanas</a:t>
            </a:r>
            <a:r>
              <a:rPr lang="lv-LV" sz="2800" i="1"/>
              <a:t> un </a:t>
            </a:r>
            <a:r>
              <a:rPr lang="lv-LV" sz="2800" b="1" i="1"/>
              <a:t>pateicību</a:t>
            </a:r>
            <a:r>
              <a:rPr lang="lv-LV" sz="2800" i="1"/>
              <a:t>, </a:t>
            </a:r>
            <a:r>
              <a:rPr lang="lv-LV" sz="2800" b="1" i="1"/>
              <a:t>parādīt mīlestību </a:t>
            </a:r>
            <a:r>
              <a:rPr lang="lv-LV" sz="2800" i="1"/>
              <a:t>visiem</a:t>
            </a:r>
            <a:r>
              <a:rPr lang="lv-LV" sz="2800"/>
              <a:t>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6818312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76438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3200" b="1"/>
              <a:t>Kāds</a:t>
            </a:r>
            <a:r>
              <a:rPr lang="lv-LV" sz="3200"/>
              <a:t> reiz </a:t>
            </a:r>
            <a:r>
              <a:rPr lang="lv-LV" sz="3200" b="1"/>
              <a:t>teica</a:t>
            </a:r>
            <a:r>
              <a:rPr lang="lv-LV" sz="3200"/>
              <a:t>, ka </a:t>
            </a:r>
            <a:r>
              <a:rPr lang="lv-LV" sz="3200" b="1"/>
              <a:t>kristieša dzīve ir   5. evaņģēlijs</a:t>
            </a:r>
            <a:r>
              <a:rPr lang="lv-LV" sz="3200"/>
              <a:t>. </a:t>
            </a:r>
            <a:r>
              <a:rPr lang="lv-LV" sz="3200" i="1"/>
              <a:t>Kāds tas ir?</a:t>
            </a:r>
          </a:p>
          <a:p>
            <a:pPr>
              <a:buFontTx/>
              <a:buChar char="•"/>
            </a:pPr>
            <a:r>
              <a:rPr lang="lv-LV" sz="3200"/>
              <a:t>Mums </a:t>
            </a:r>
            <a:r>
              <a:rPr lang="lv-LV" sz="3200" b="1"/>
              <a:t>jārādās</a:t>
            </a:r>
            <a:r>
              <a:rPr lang="lv-LV" sz="3200"/>
              <a:t> </a:t>
            </a:r>
            <a:r>
              <a:rPr lang="lv-LV" sz="3200" b="1"/>
              <a:t>citiem</a:t>
            </a:r>
            <a:r>
              <a:rPr lang="lv-LV" sz="3200"/>
              <a:t> ne kā </a:t>
            </a:r>
            <a:r>
              <a:rPr lang="lv-LV" sz="3200" b="1"/>
              <a:t>bezgrēcīgam</a:t>
            </a:r>
            <a:r>
              <a:rPr lang="lv-LV" sz="3200"/>
              <a:t>, bet </a:t>
            </a:r>
            <a:r>
              <a:rPr lang="lv-LV" sz="3200" b="1"/>
              <a:t>grēku nožēlniekam</a:t>
            </a:r>
            <a:r>
              <a:rPr lang="lv-LV" sz="3200"/>
              <a:t>.</a:t>
            </a:r>
          </a:p>
          <a:p>
            <a:pPr>
              <a:buFontTx/>
              <a:buChar char="•"/>
            </a:pPr>
            <a:r>
              <a:rPr lang="lv-LV" sz="3200"/>
              <a:t>Mums </a:t>
            </a:r>
            <a:r>
              <a:rPr lang="lv-LV" sz="3200" b="1"/>
              <a:t>jārādās</a:t>
            </a:r>
            <a:r>
              <a:rPr lang="lv-LV" sz="3200"/>
              <a:t>, kā </a:t>
            </a:r>
            <a:r>
              <a:rPr lang="lv-LV" sz="3200" b="1"/>
              <a:t>mācekļiem</a:t>
            </a:r>
            <a:r>
              <a:rPr lang="lv-LV" sz="3200"/>
              <a:t>, ne kā </a:t>
            </a:r>
            <a:r>
              <a:rPr lang="lv-LV" sz="3200" b="1"/>
              <a:t>pamācītājiem</a:t>
            </a:r>
            <a:r>
              <a:rPr lang="lv-LV" sz="3200"/>
              <a:t>.</a:t>
            </a:r>
          </a:p>
          <a:p>
            <a:pPr>
              <a:buFontTx/>
              <a:buChar char="•"/>
            </a:pPr>
            <a:r>
              <a:rPr lang="lv-LV" sz="3200" b="1"/>
              <a:t>Jēzus</a:t>
            </a:r>
            <a:r>
              <a:rPr lang="lv-LV" sz="3200"/>
              <a:t> saka: jūs esat </a:t>
            </a:r>
            <a:r>
              <a:rPr lang="lv-LV" sz="3200" b="1"/>
              <a:t>zemes sāls</a:t>
            </a:r>
            <a:r>
              <a:rPr lang="lv-LV" sz="3200"/>
              <a:t>, </a:t>
            </a:r>
            <a:r>
              <a:rPr lang="lv-LV" sz="3200" b="1"/>
              <a:t>pilsēta kalnā </a:t>
            </a:r>
            <a:r>
              <a:rPr lang="lv-LV" sz="3200"/>
              <a:t>un </a:t>
            </a:r>
            <a:r>
              <a:rPr lang="lv-LV" sz="3200" b="1"/>
              <a:t>pasaules gaišums</a:t>
            </a:r>
            <a:r>
              <a:rPr lang="lv-LV" sz="3200"/>
              <a:t>.</a:t>
            </a:r>
          </a:p>
          <a:p>
            <a:pPr>
              <a:buFontTx/>
              <a:buChar char="•"/>
            </a:pPr>
            <a:r>
              <a:rPr lang="lv-LV" sz="3200" b="1"/>
              <a:t>Kā</a:t>
            </a:r>
            <a:r>
              <a:rPr lang="lv-LV" sz="3200"/>
              <a:t> gan </a:t>
            </a:r>
            <a:r>
              <a:rPr lang="lv-LV" sz="3200" b="1"/>
              <a:t>citādāk nekristieši </a:t>
            </a:r>
            <a:r>
              <a:rPr lang="lv-LV" sz="3200"/>
              <a:t>pie </a:t>
            </a:r>
            <a:r>
              <a:rPr lang="lv-LV" sz="3200" b="1"/>
              <a:t>ticības</a:t>
            </a:r>
            <a:r>
              <a:rPr lang="lv-LV" sz="3200"/>
              <a:t> var </a:t>
            </a:r>
            <a:r>
              <a:rPr lang="lv-LV" sz="3200" b="1"/>
              <a:t>nākt</a:t>
            </a:r>
            <a:r>
              <a:rPr lang="lv-LV" sz="3200"/>
              <a:t>, ja ne no </a:t>
            </a:r>
            <a:r>
              <a:rPr lang="lv-LV" sz="3200" b="1"/>
              <a:t>ticīgo piemēra</a:t>
            </a:r>
            <a:r>
              <a:rPr lang="lv-LV" sz="3200"/>
              <a:t>.</a:t>
            </a:r>
          </a:p>
          <a:p>
            <a:pPr>
              <a:buFontTx/>
              <a:buChar char="•"/>
            </a:pPr>
            <a:r>
              <a:rPr lang="lv-LV" sz="3200" b="1"/>
              <a:t>Dzenieties pēc ticības </a:t>
            </a:r>
            <a:r>
              <a:rPr lang="lv-LV" sz="3200"/>
              <a:t>uz </a:t>
            </a:r>
            <a:r>
              <a:rPr lang="lv-LV" sz="3200" b="1"/>
              <a:t>Kristu</a:t>
            </a:r>
            <a:r>
              <a:rPr lang="lv-LV" sz="3200"/>
              <a:t> un  tad </a:t>
            </a:r>
            <a:r>
              <a:rPr lang="lv-LV" sz="3200" b="1"/>
              <a:t>Kristus darīs </a:t>
            </a:r>
            <a:r>
              <a:rPr lang="lv-LV" sz="3200"/>
              <a:t>jūs par labu piemēru.Ā.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0"/>
            <a:ext cx="1928795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000240"/>
            <a:ext cx="200023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 l="9091" r="12121"/>
          <a:stretch>
            <a:fillRect/>
          </a:stretch>
        </p:blipFill>
        <p:spPr bwMode="auto">
          <a:xfrm>
            <a:off x="7358082" y="4571984"/>
            <a:ext cx="178591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693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Mt.5:13-16 Kristus mācekļi</vt:lpstr>
      <vt:lpstr>Mt.5:13-16 Kristus mācekļi</vt:lpstr>
      <vt:lpstr>Slide 3</vt:lpstr>
      <vt:lpstr>Slide 4</vt:lpstr>
      <vt:lpstr>Slide 5</vt:lpstr>
      <vt:lpstr>Slide 6</vt:lpstr>
      <vt:lpstr>Slide 7</vt:lpstr>
      <vt:lpstr>Slide 8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57</cp:revision>
  <dcterms:created xsi:type="dcterms:W3CDTF">2010-10-07T14:46:11Z</dcterms:created>
  <dcterms:modified xsi:type="dcterms:W3CDTF">2020-02-04T09:02:58Z</dcterms:modified>
</cp:coreProperties>
</file>