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82" r:id="rId2"/>
    <p:sldId id="281" r:id="rId3"/>
    <p:sldId id="289" r:id="rId4"/>
    <p:sldId id="290" r:id="rId5"/>
    <p:sldId id="261" r:id="rId6"/>
    <p:sldId id="283" r:id="rId7"/>
    <p:sldId id="297" r:id="rId8"/>
    <p:sldId id="301" r:id="rId9"/>
    <p:sldId id="299" r:id="rId10"/>
    <p:sldId id="300" r:id="rId11"/>
    <p:sldId id="298" r:id="rId12"/>
    <p:sldId id="284" r:id="rId13"/>
    <p:sldId id="285" r:id="rId14"/>
    <p:sldId id="288" r:id="rId15"/>
    <p:sldId id="291" r:id="rId16"/>
    <p:sldId id="293" r:id="rId17"/>
    <p:sldId id="292" r:id="rId18"/>
    <p:sldId id="272" r:id="rId19"/>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horzBarState="maximized">
    <p:restoredLeft sz="15487" autoAdjust="0"/>
    <p:restoredTop sz="94660"/>
  </p:normalViewPr>
  <p:slideViewPr>
    <p:cSldViewPr>
      <p:cViewPr varScale="1">
        <p:scale>
          <a:sx n="69" d="100"/>
          <a:sy n="69" d="100"/>
        </p:scale>
        <p:origin x="-644" y="-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atin typeface="Arial" pitchFamily="34" charset="0"/>
              </a:defRPr>
            </a:lvl1pPr>
          </a:lstStyle>
          <a:p>
            <a:pPr>
              <a:defRPr/>
            </a:pPr>
            <a:fld id="{CF2525EB-61A8-4DF0-8A26-AD04D7DC453B}" type="datetimeFigureOut">
              <a:rPr lang="en-US"/>
              <a:pPr>
                <a:defRPr/>
              </a:pPr>
              <a:t>4/15/2022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atin typeface="Arial" pitchFamily="34" charset="0"/>
              </a:defRPr>
            </a:lvl1pPr>
          </a:lstStyle>
          <a:p>
            <a:pPr>
              <a:defRPr/>
            </a:pPr>
            <a:fld id="{63EBB0B3-EEF4-471A-9D2A-132BC00EF45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D42C09D-A992-44F4-B1BE-CBC6958FBD4A}"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9C0AFCB-375C-4D83-AA4C-ACC78F19942E}"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DB2AFC5-3C8C-4B03-9C0E-DDEDD0E6FFA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016C91A-9925-4C86-A746-B05508D1CBB1}"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74B538E-3342-4A45-A346-BCA65E8C451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CF21445-01E0-4DB1-8DF9-BC74C9FDAE93}"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A2624024-BF2D-4DCF-9057-E1DC215173CD}"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1A1A415D-7F77-43E5-8154-1EEBC1E77E00}"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33D47233-3AEE-4F63-BA66-4DC70AE09B1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8833289-8B22-46B4-961C-515EFB9FEEBB}"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0DB5390-4630-4BAF-B2C8-37272CD485CA}"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C4668029-08EA-4259-BDC3-8ED4F819730A}"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0675" y="71438"/>
            <a:ext cx="8180388" cy="1071562"/>
          </a:xfrm>
        </p:spPr>
        <p:txBody>
          <a:bodyPr/>
          <a:lstStyle/>
          <a:p>
            <a:pPr eaLnBrk="1" hangingPunct="1"/>
            <a:r>
              <a:rPr lang="lv-LV" b="1" dirty="0" smtClean="0"/>
              <a:t>Mk.16:1-16 Kristus </a:t>
            </a:r>
            <a:r>
              <a:rPr lang="lv-LV" b="1" dirty="0" smtClean="0"/>
              <a:t>augšāmcelšanās svētki</a:t>
            </a:r>
            <a:endParaRPr lang="lv-LV" b="1" dirty="0" smtClean="0"/>
          </a:p>
        </p:txBody>
      </p:sp>
      <p:pic>
        <p:nvPicPr>
          <p:cNvPr id="2051" name="Picture 3" descr="DOVE019"/>
          <p:cNvPicPr>
            <a:picLocks noChangeAspect="1" noChangeArrowheads="1"/>
          </p:cNvPicPr>
          <p:nvPr/>
        </p:nvPicPr>
        <p:blipFill>
          <a:blip r:embed="rId2"/>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17.apr.2022.</a:t>
            </a:r>
            <a:endParaRPr lang="lv-LV" sz="2000" dirty="0"/>
          </a:p>
        </p:txBody>
      </p:sp>
      <p:sp>
        <p:nvSpPr>
          <p:cNvPr id="2053" name="Rectangle 3"/>
          <p:cNvSpPr>
            <a:spLocks noChangeArrowheads="1"/>
          </p:cNvSpPr>
          <p:nvPr/>
        </p:nvSpPr>
        <p:spPr bwMode="auto">
          <a:xfrm>
            <a:off x="5580063" y="1071563"/>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B0F6B7EB-8B54-4DAC-8A39-65D1D3B8CDD1}" type="slidenum">
              <a:rPr lang="lv-LV" smtClean="0">
                <a:latin typeface="Arial" pitchFamily="34" charset="0"/>
              </a:rPr>
              <a:pPr/>
              <a:t>1</a:t>
            </a:fld>
            <a:endParaRPr lang="lv-LV" smtClean="0">
              <a:latin typeface="Arial" pitchFamily="34" charset="0"/>
            </a:endParaRPr>
          </a:p>
        </p:txBody>
      </p:sp>
      <p:pic>
        <p:nvPicPr>
          <p:cNvPr id="2056" name="Picture 8" descr="http://1.bp.blogspot.com/-uTsHuZmWnDY/VRg4cfllneI/AAAAAAAAFV8/rlkwuKaTZzI/s1600/Jesus%2BResurrection.jpg"/>
          <p:cNvPicPr>
            <a:picLocks noChangeAspect="1" noChangeArrowheads="1"/>
          </p:cNvPicPr>
          <p:nvPr/>
        </p:nvPicPr>
        <p:blipFill>
          <a:blip r:embed="rId3"/>
          <a:srcRect/>
          <a:stretch>
            <a:fillRect/>
          </a:stretch>
        </p:blipFill>
        <p:spPr bwMode="auto">
          <a:xfrm>
            <a:off x="642910" y="1392993"/>
            <a:ext cx="7643866" cy="546500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0" y="-42866"/>
            <a:ext cx="9144000" cy="757222"/>
          </a:xfrm>
        </p:spPr>
        <p:txBody>
          <a:bodyPr/>
          <a:lstStyle/>
          <a:p>
            <a:pPr eaLnBrk="1" hangingPunct="1"/>
            <a:r>
              <a:rPr lang="lv-LV" sz="3400" b="1" dirty="0" smtClean="0"/>
              <a:t>Ko dod būt </a:t>
            </a:r>
            <a:r>
              <a:rPr lang="lv-LV" sz="3400" b="1" dirty="0" smtClean="0"/>
              <a:t>Dieva </a:t>
            </a:r>
            <a:r>
              <a:rPr lang="lv-LV" sz="3400" b="1" dirty="0" smtClean="0"/>
              <a:t>bērnam</a:t>
            </a:r>
            <a:r>
              <a:rPr lang="lv-LV" sz="3400" b="1" dirty="0" smtClean="0"/>
              <a:t>? </a:t>
            </a:r>
          </a:p>
        </p:txBody>
      </p:sp>
      <p:pic>
        <p:nvPicPr>
          <p:cNvPr id="8" name="Picture 7" descr="http://www.africaw.com/forum/attachment.php?attachmentid=102&amp;d=1257347465"/>
          <p:cNvPicPr>
            <a:picLocks noChangeAspect="1" noChangeArrowheads="1"/>
          </p:cNvPicPr>
          <p:nvPr/>
        </p:nvPicPr>
        <p:blipFill>
          <a:blip r:embed="rId2" cstate="print"/>
          <a:srcRect l="4715" t="9667" r="3266"/>
          <a:stretch>
            <a:fillRect/>
          </a:stretch>
        </p:blipFill>
        <p:spPr bwMode="auto">
          <a:xfrm>
            <a:off x="0" y="3714752"/>
            <a:ext cx="9144000" cy="3143248"/>
          </a:xfrm>
          <a:prstGeom prst="rect">
            <a:avLst/>
          </a:prstGeom>
          <a:ln>
            <a:noFill/>
          </a:ln>
          <a:effectLst>
            <a:softEdge rad="112500"/>
          </a:effectLst>
        </p:spPr>
      </p:pic>
      <p:sp>
        <p:nvSpPr>
          <p:cNvPr id="9" name="Rectangle 8"/>
          <p:cNvSpPr/>
          <p:nvPr/>
        </p:nvSpPr>
        <p:spPr>
          <a:xfrm>
            <a:off x="3779912" y="4598267"/>
            <a:ext cx="1164871" cy="830997"/>
          </a:xfrm>
          <a:prstGeom prst="rect">
            <a:avLst/>
          </a:prstGeom>
          <a:noFill/>
        </p:spPr>
        <p:txBody>
          <a:bodyPr wrap="none">
            <a:spAutoFit/>
          </a:bodyPr>
          <a:lstStyle/>
          <a:p>
            <a:pPr algn="ctr">
              <a:defRPr/>
            </a:pPr>
            <a:r>
              <a:rPr lang="lv-LV" sz="4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rPr>
              <a:t>VAI</a:t>
            </a:r>
            <a:endParaRPr lang="en-US" sz="4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endParaRPr>
          </a:p>
        </p:txBody>
      </p:sp>
      <p:sp>
        <p:nvSpPr>
          <p:cNvPr id="10" name="Rectangle 3"/>
          <p:cNvSpPr txBox="1">
            <a:spLocks noChangeArrowheads="1"/>
          </p:cNvSpPr>
          <p:nvPr/>
        </p:nvSpPr>
        <p:spPr bwMode="auto">
          <a:xfrm>
            <a:off x="0" y="2628927"/>
            <a:ext cx="9144000" cy="401478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
                <a:schemeClr val="bg2"/>
              </a:buClr>
              <a:buSzPct val="75000"/>
              <a:tabLst/>
              <a:defRPr/>
            </a:pPr>
            <a:r>
              <a:rPr kumimoji="0" lang="lv-LV" sz="3600" b="1" i="0" u="none" strike="noStrike" kern="0" cap="none" spc="0" normalizeH="0" baseline="0" noProof="0" dirty="0" smtClean="0">
                <a:ln>
                  <a:noFill/>
                </a:ln>
                <a:solidFill>
                  <a:schemeClr val="tx1"/>
                </a:solidFill>
                <a:effectLst/>
                <a:uLnTx/>
                <a:uFillTx/>
                <a:latin typeface="+mn-lt"/>
                <a:ea typeface="+mn-ea"/>
                <a:cs typeface="+mn-cs"/>
              </a:rPr>
              <a:t>Dieva </a:t>
            </a:r>
            <a:r>
              <a:rPr kumimoji="0" lang="lv-LV" sz="3600" b="1" i="0" u="none" strike="noStrike" kern="0" cap="none" spc="0" normalizeH="0" baseline="0" noProof="0" dirty="0" smtClean="0">
                <a:ln>
                  <a:noFill/>
                </a:ln>
                <a:solidFill>
                  <a:schemeClr val="tx1"/>
                </a:solidFill>
                <a:effectLst/>
                <a:uLnTx/>
                <a:uFillTx/>
                <a:latin typeface="+mn-lt"/>
                <a:ea typeface="+mn-ea"/>
                <a:cs typeface="+mn-cs"/>
              </a:rPr>
              <a:t>bērni mantos debesu valstību</a:t>
            </a:r>
            <a:r>
              <a:rPr kumimoji="0" lang="lv-LV" sz="3600" b="1" i="0" u="none" strike="noStrike" kern="0" cap="none" spc="0" normalizeH="0" baseline="0" noProof="0" dirty="0" smtClean="0">
                <a:ln>
                  <a:noFill/>
                </a:ln>
                <a:solidFill>
                  <a:schemeClr val="tx1"/>
                </a:solidFill>
                <a:effectLst/>
                <a:uLnTx/>
                <a:uFillTx/>
                <a:latin typeface="+mn-lt"/>
                <a:ea typeface="+mn-ea"/>
                <a:cs typeface="+mn-cs"/>
              </a:rPr>
              <a:t>!</a:t>
            </a:r>
          </a:p>
        </p:txBody>
      </p:sp>
      <p:pic>
        <p:nvPicPr>
          <p:cNvPr id="11" name="Picture 2" descr="Attēlu rezultāti vaicājumam “God's children”"/>
          <p:cNvPicPr>
            <a:picLocks noChangeAspect="1" noChangeArrowheads="1"/>
          </p:cNvPicPr>
          <p:nvPr/>
        </p:nvPicPr>
        <p:blipFill>
          <a:blip r:embed="rId3"/>
          <a:srcRect/>
          <a:stretch>
            <a:fillRect/>
          </a:stretch>
        </p:blipFill>
        <p:spPr bwMode="auto">
          <a:xfrm>
            <a:off x="857224" y="4500570"/>
            <a:ext cx="1928826" cy="1916894"/>
          </a:xfrm>
          <a:prstGeom prst="rect">
            <a:avLst/>
          </a:prstGeom>
          <a:ln>
            <a:noFill/>
          </a:ln>
          <a:effectLst>
            <a:softEdge rad="112500"/>
          </a:effectLst>
        </p:spPr>
      </p:pic>
      <p:sp>
        <p:nvSpPr>
          <p:cNvPr id="12" name="Rectangle 11"/>
          <p:cNvSpPr/>
          <p:nvPr/>
        </p:nvSpPr>
        <p:spPr>
          <a:xfrm>
            <a:off x="0" y="500042"/>
            <a:ext cx="9144000" cy="3822585"/>
          </a:xfrm>
          <a:prstGeom prst="rect">
            <a:avLst/>
          </a:prstGeom>
        </p:spPr>
        <p:txBody>
          <a:bodyPr wrap="square">
            <a:spAutoFit/>
          </a:bodyPr>
          <a:lstStyle/>
          <a:p>
            <a:pPr eaLnBrk="1" hangingPunct="1">
              <a:spcBef>
                <a:spcPct val="20000"/>
              </a:spcBef>
              <a:buClr>
                <a:schemeClr val="tx2"/>
              </a:buClr>
            </a:pPr>
            <a:r>
              <a:rPr lang="lv-LV" sz="2400" dirty="0" smtClean="0"/>
              <a:t>“</a:t>
            </a:r>
            <a:r>
              <a:rPr lang="lv-LV" sz="2400" i="1" baseline="30000" dirty="0" smtClean="0"/>
              <a:t>24</a:t>
            </a:r>
            <a:r>
              <a:rPr lang="lv-LV" sz="2400" i="1" dirty="0" smtClean="0"/>
              <a:t> Bet Dievs Savā žēlastībā tos </a:t>
            </a:r>
            <a:r>
              <a:rPr lang="lv-LV" sz="2400" i="1" dirty="0" smtClean="0"/>
              <a:t>attaisno </a:t>
            </a:r>
            <a:r>
              <a:rPr lang="lv-LV" sz="2400" i="1" dirty="0" smtClean="0"/>
              <a:t>bez nopelna, sagādājis tiem pestīšanu Jēzū Kristū</a:t>
            </a:r>
            <a:r>
              <a:rPr lang="lv-LV" sz="2400" i="1" dirty="0" smtClean="0"/>
              <a:t>. </a:t>
            </a:r>
            <a:r>
              <a:rPr lang="lv-LV" sz="2400" i="1" baseline="30000" dirty="0" smtClean="0"/>
              <a:t>25</a:t>
            </a:r>
            <a:r>
              <a:rPr lang="lv-LV" sz="2400" i="1" dirty="0" smtClean="0"/>
              <a:t> </a:t>
            </a:r>
            <a:r>
              <a:rPr lang="lv-LV" sz="2400" i="1" dirty="0" smtClean="0"/>
              <a:t>Viņu Dievs tiem, kas </a:t>
            </a:r>
            <a:r>
              <a:rPr lang="lv-LV" sz="2400" b="1" i="1" dirty="0" smtClean="0"/>
              <a:t>tic</a:t>
            </a:r>
            <a:r>
              <a:rPr lang="lv-LV" sz="2400" i="1" dirty="0" smtClean="0"/>
              <a:t>, nolicis par grēka izpircēju Viņa asinīs, tā parādīdams Savu taisnību</a:t>
            </a:r>
            <a:r>
              <a:rPr lang="lv-LV" sz="2400" i="1" dirty="0" smtClean="0"/>
              <a:t>; </a:t>
            </a:r>
            <a:r>
              <a:rPr lang="lv-LV" sz="2400" i="1" baseline="30000" dirty="0" smtClean="0"/>
              <a:t>26</a:t>
            </a:r>
            <a:r>
              <a:rPr lang="lv-LV" sz="2400" i="1" dirty="0" smtClean="0"/>
              <a:t> </a:t>
            </a:r>
            <a:r>
              <a:rPr lang="lv-LV" sz="2400" i="1" dirty="0" smtClean="0"/>
              <a:t>jo Viņš piedod visus agrāk, dievišķās pacietības laikā, nodarītos grēkus, lai tagadējā laikmetā parādītu Savu taisnību, pats taisns būdams un </a:t>
            </a:r>
            <a:r>
              <a:rPr lang="lv-LV" sz="2400" i="1" dirty="0" smtClean="0"/>
              <a:t>attaisnodams </a:t>
            </a:r>
            <a:r>
              <a:rPr lang="lv-LV" sz="2400" i="1" dirty="0" smtClean="0"/>
              <a:t>to, kas tic Jēzum</a:t>
            </a:r>
            <a:r>
              <a:rPr lang="lv-LV" sz="2400" i="1" dirty="0" smtClean="0"/>
              <a:t>. (Rom.3:24-26)</a:t>
            </a:r>
          </a:p>
          <a:p>
            <a:pPr eaLnBrk="1" hangingPunct="1">
              <a:spcBef>
                <a:spcPct val="20000"/>
              </a:spcBef>
              <a:buClr>
                <a:schemeClr val="tx2"/>
              </a:buClr>
            </a:pPr>
            <a:endParaRPr lang="lv-LV" sz="1400" i="1" dirty="0" smtClean="0"/>
          </a:p>
          <a:p>
            <a:pPr eaLnBrk="1" hangingPunct="1">
              <a:spcBef>
                <a:spcPct val="20000"/>
              </a:spcBef>
              <a:buClr>
                <a:schemeClr val="tx2"/>
              </a:buClr>
            </a:pPr>
            <a:r>
              <a:rPr lang="lv-LV" sz="2400" dirty="0" smtClean="0"/>
              <a:t>“</a:t>
            </a:r>
            <a:r>
              <a:rPr lang="lv-LV" sz="2400" i="1" dirty="0" smtClean="0"/>
              <a:t>Bet</a:t>
            </a:r>
            <a:r>
              <a:rPr lang="lv-LV" sz="2400" i="1" dirty="0" smtClean="0"/>
              <a:t>, cik Viņu uzņēma, tiem Viņš deva varu kļūt par </a:t>
            </a:r>
            <a:r>
              <a:rPr lang="lv-LV" sz="2400" b="1" i="1" dirty="0" smtClean="0"/>
              <a:t>Dieva bērniem</a:t>
            </a:r>
            <a:r>
              <a:rPr lang="lv-LV" sz="2400" i="1" dirty="0" smtClean="0"/>
              <a:t>, tiem, kas </a:t>
            </a:r>
            <a:r>
              <a:rPr lang="lv-LV" sz="2400" b="1" i="1" dirty="0" smtClean="0"/>
              <a:t>tic</a:t>
            </a:r>
            <a:r>
              <a:rPr lang="lv-LV" sz="2400" i="1" dirty="0" smtClean="0"/>
              <a:t> Viņa </a:t>
            </a:r>
            <a:r>
              <a:rPr lang="lv-LV" sz="2400" i="1" dirty="0" smtClean="0"/>
              <a:t>Vārdam</a:t>
            </a:r>
            <a:r>
              <a:rPr lang="lv-LV" sz="2400" dirty="0" smtClean="0"/>
              <a:t>.” (Jņ.1:12)</a:t>
            </a:r>
            <a:endParaRPr lang="lv-LV" sz="2400" dirty="0" smtClean="0"/>
          </a:p>
          <a:p>
            <a:pPr eaLnBrk="1" hangingPunct="1">
              <a:spcBef>
                <a:spcPct val="20000"/>
              </a:spcBef>
              <a:buClr>
                <a:schemeClr val="tx2"/>
              </a:buClr>
            </a:pPr>
            <a:endParaRPr lang="lv-LV" sz="24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blinds(horizontal)">
                                      <p:cBhvr>
                                        <p:cTn id="7" dur="500"/>
                                        <p:tgtEl>
                                          <p:spTgt spid="717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anim calcmode="lin" valueType="num">
                                      <p:cBhvr additive="base">
                                        <p:cTn id="11"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12">
                                            <p:txEl>
                                              <p:pRg st="2" end="2"/>
                                            </p:txEl>
                                          </p:spTgt>
                                        </p:tgtEl>
                                        <p:attrNameLst>
                                          <p:attrName>style.visibility</p:attrName>
                                        </p:attrNameLst>
                                      </p:cBhvr>
                                      <p:to>
                                        <p:strVal val="visible"/>
                                      </p:to>
                                    </p:set>
                                    <p:anim calcmode="lin" valueType="num">
                                      <p:cBhvr additive="base">
                                        <p:cTn id="16"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2000"/>
                                        <p:tgtEl>
                                          <p:spTgt spid="9"/>
                                        </p:tgtEl>
                                      </p:cBhvr>
                                    </p:animEffect>
                                  </p:childTnLst>
                                </p:cTn>
                              </p:par>
                              <p:par>
                                <p:cTn id="22" presetID="10" presetClass="entr" presetSubtype="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par>
                          <p:cTn id="25" fill="hold">
                            <p:stCondLst>
                              <p:cond delay="3500"/>
                            </p:stCondLst>
                            <p:childTnLst>
                              <p:par>
                                <p:cTn id="26" presetID="2" presetClass="entr" presetSubtype="4" fill="hold" nodeType="afterEffect">
                                  <p:stCondLst>
                                    <p:cond delay="0"/>
                                  </p:stCondLst>
                                  <p:childTnLst>
                                    <p:set>
                                      <p:cBhvr>
                                        <p:cTn id="27" dur="1" fill="hold">
                                          <p:stCondLst>
                                            <p:cond delay="0"/>
                                          </p:stCondLst>
                                        </p:cTn>
                                        <p:tgtEl>
                                          <p:spTgt spid="10">
                                            <p:txEl>
                                              <p:pRg st="0" end="0"/>
                                            </p:txEl>
                                          </p:spTgt>
                                        </p:tgtEl>
                                        <p:attrNameLst>
                                          <p:attrName>style.visibility</p:attrName>
                                        </p:attrNameLst>
                                      </p:cBhvr>
                                      <p:to>
                                        <p:strVal val="visible"/>
                                      </p:to>
                                    </p:set>
                                    <p:anim calcmode="lin" valueType="num">
                                      <p:cBhvr additive="base">
                                        <p:cTn id="28"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30" presetID="10" presetClass="entr" presetSubtype="0"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Jēzus ir pasaules cerība</a:t>
            </a:r>
            <a:endParaRPr lang="lv-LV" b="1" dirty="0" smtClean="0">
              <a:solidFill>
                <a:schemeClr val="tx1"/>
              </a:solidFill>
            </a:endParaRPr>
          </a:p>
        </p:txBody>
      </p:sp>
      <p:sp>
        <p:nvSpPr>
          <p:cNvPr id="7" name="Rectangle 6"/>
          <p:cNvSpPr>
            <a:spLocks noChangeArrowheads="1"/>
          </p:cNvSpPr>
          <p:nvPr/>
        </p:nvSpPr>
        <p:spPr bwMode="auto">
          <a:xfrm>
            <a:off x="0" y="714375"/>
            <a:ext cx="5715008" cy="6186309"/>
          </a:xfrm>
          <a:prstGeom prst="rect">
            <a:avLst/>
          </a:prstGeom>
          <a:noFill/>
          <a:ln w="9525">
            <a:noFill/>
            <a:miter lim="800000"/>
            <a:headEnd/>
            <a:tailEnd/>
          </a:ln>
        </p:spPr>
        <p:txBody>
          <a:bodyPr wrap="square">
            <a:spAutoFit/>
          </a:bodyPr>
          <a:lstStyle/>
          <a:p>
            <a:pPr>
              <a:buFontTx/>
              <a:buChar char="•"/>
            </a:pPr>
            <a:r>
              <a:rPr lang="lv-LV" sz="2800" dirty="0" smtClean="0"/>
              <a:t>Daudzi </a:t>
            </a:r>
            <a:r>
              <a:rPr lang="lv-LV" sz="2800" dirty="0" smtClean="0"/>
              <a:t>cilvēki domā, ka </a:t>
            </a:r>
            <a:r>
              <a:rPr lang="lv-LV" sz="2800" b="1" dirty="0" smtClean="0"/>
              <a:t>ar nāvi viss beidzās</a:t>
            </a:r>
            <a:r>
              <a:rPr lang="lv-LV" sz="2800" dirty="0" smtClean="0"/>
              <a:t>, bet </a:t>
            </a:r>
            <a:r>
              <a:rPr lang="lv-LV" sz="2800" b="1" dirty="0" smtClean="0"/>
              <a:t>Jēzus pierāda, </a:t>
            </a:r>
            <a:r>
              <a:rPr lang="lv-LV" sz="2800" dirty="0" smtClean="0"/>
              <a:t>ka</a:t>
            </a:r>
            <a:r>
              <a:rPr lang="lv-LV" sz="2800" b="1" dirty="0" smtClean="0"/>
              <a:t> Viņš ir uzvarējis elli un nāvi, Viņš ir AUGŠĀMCĒLIES no mirušajiem</a:t>
            </a:r>
            <a:r>
              <a:rPr lang="lv-LV" sz="2800" b="1" dirty="0" smtClean="0"/>
              <a:t>!</a:t>
            </a:r>
          </a:p>
          <a:p>
            <a:pPr>
              <a:buFontTx/>
              <a:buChar char="•"/>
            </a:pPr>
            <a:r>
              <a:rPr lang="lv-LV" sz="3200" b="1" dirty="0" smtClean="0"/>
              <a:t>Jēzum </a:t>
            </a:r>
            <a:r>
              <a:rPr lang="lv-LV" sz="3200" dirty="0" smtClean="0"/>
              <a:t>pieder </a:t>
            </a:r>
            <a:r>
              <a:rPr lang="lv-LV" sz="3200" b="1" dirty="0" smtClean="0"/>
              <a:t>dzīvība</a:t>
            </a:r>
            <a:r>
              <a:rPr lang="lv-LV" sz="3200" dirty="0" smtClean="0"/>
              <a:t> un </a:t>
            </a:r>
            <a:r>
              <a:rPr lang="lv-LV" sz="3200" b="1" dirty="0" smtClean="0"/>
              <a:t>nāve</a:t>
            </a:r>
            <a:r>
              <a:rPr lang="lv-LV" sz="3200" dirty="0" smtClean="0"/>
              <a:t>, Dieva </a:t>
            </a:r>
            <a:r>
              <a:rPr lang="lv-LV" sz="3200" b="1" dirty="0" smtClean="0"/>
              <a:t>želastība</a:t>
            </a:r>
            <a:r>
              <a:rPr lang="lv-LV" sz="3200" dirty="0" smtClean="0"/>
              <a:t> un viss, kas ir </a:t>
            </a:r>
            <a:r>
              <a:rPr lang="lv-LV" sz="3200" b="1" dirty="0" smtClean="0"/>
              <a:t>debesīs</a:t>
            </a:r>
            <a:r>
              <a:rPr lang="lv-LV" sz="3200" dirty="0" smtClean="0"/>
              <a:t> un virs </a:t>
            </a:r>
            <a:r>
              <a:rPr lang="lv-LV" sz="3200" b="1" dirty="0" smtClean="0"/>
              <a:t>zemes</a:t>
            </a:r>
            <a:r>
              <a:rPr lang="lv-LV" sz="3200" dirty="0" smtClean="0"/>
              <a:t> – mūžīga </a:t>
            </a:r>
            <a:r>
              <a:rPr lang="lv-LV" sz="3200" b="1" dirty="0" smtClean="0"/>
              <a:t>patiesība</a:t>
            </a:r>
            <a:r>
              <a:rPr lang="lv-LV" sz="3200" dirty="0" smtClean="0"/>
              <a:t>, </a:t>
            </a:r>
            <a:r>
              <a:rPr lang="lv-LV" sz="3200" b="1" dirty="0" smtClean="0"/>
              <a:t>spēks</a:t>
            </a:r>
            <a:r>
              <a:rPr lang="lv-LV" sz="3200" dirty="0" smtClean="0"/>
              <a:t>, </a:t>
            </a:r>
            <a:r>
              <a:rPr lang="lv-LV" sz="3200" b="1" dirty="0" smtClean="0"/>
              <a:t>gudrība</a:t>
            </a:r>
            <a:r>
              <a:rPr lang="lv-LV" sz="3200" dirty="0" smtClean="0"/>
              <a:t> un </a:t>
            </a:r>
            <a:r>
              <a:rPr lang="lv-LV" sz="3200" b="1" dirty="0" smtClean="0"/>
              <a:t>taisnība</a:t>
            </a:r>
            <a:r>
              <a:rPr lang="lv-LV" sz="3200" dirty="0" smtClean="0"/>
              <a:t>.</a:t>
            </a:r>
          </a:p>
          <a:p>
            <a:pPr>
              <a:buFontTx/>
              <a:buChar char="•"/>
            </a:pPr>
            <a:r>
              <a:rPr lang="lv-LV" sz="3200" b="1" dirty="0" smtClean="0"/>
              <a:t>Kristus </a:t>
            </a:r>
            <a:r>
              <a:rPr lang="lv-LV" sz="3200" dirty="0" smtClean="0"/>
              <a:t>ir </a:t>
            </a:r>
            <a:r>
              <a:rPr lang="lv-LV" sz="3200" b="1" dirty="0" smtClean="0"/>
              <a:t>Kungs</a:t>
            </a:r>
            <a:r>
              <a:rPr lang="lv-LV" sz="3200" dirty="0" smtClean="0"/>
              <a:t>, kas valda  pār visu – pār </a:t>
            </a:r>
            <a:r>
              <a:rPr lang="lv-LV" sz="3200" b="1" dirty="0" smtClean="0"/>
              <a:t>badu</a:t>
            </a:r>
            <a:r>
              <a:rPr lang="lv-LV" sz="3200" dirty="0" smtClean="0"/>
              <a:t> un </a:t>
            </a:r>
            <a:r>
              <a:rPr lang="lv-LV" sz="3200" b="1" dirty="0" smtClean="0"/>
              <a:t>slāpēm</a:t>
            </a:r>
            <a:r>
              <a:rPr lang="lv-LV" sz="3200" dirty="0" smtClean="0"/>
              <a:t>, pār </a:t>
            </a:r>
            <a:r>
              <a:rPr lang="lv-LV" sz="3200" b="1" dirty="0" smtClean="0"/>
              <a:t>laimi</a:t>
            </a:r>
            <a:r>
              <a:rPr lang="lv-LV" sz="3200" dirty="0" smtClean="0"/>
              <a:t> un </a:t>
            </a:r>
            <a:r>
              <a:rPr lang="lv-LV" sz="3200" b="1" dirty="0" smtClean="0"/>
              <a:t>nelaimi</a:t>
            </a:r>
            <a:r>
              <a:rPr lang="lv-LV" sz="3200" dirty="0" smtClean="0"/>
              <a:t>.</a:t>
            </a:r>
            <a:endParaRPr lang="lv-LV" sz="2800" b="1" dirty="0" smtClean="0"/>
          </a:p>
        </p:txBody>
      </p:sp>
      <p:sp>
        <p:nvSpPr>
          <p:cNvPr id="12292" name="Slide Number Placeholder 3"/>
          <p:cNvSpPr>
            <a:spLocks noGrp="1"/>
          </p:cNvSpPr>
          <p:nvPr>
            <p:ph type="sldNum" sz="quarter" idx="12"/>
          </p:nvPr>
        </p:nvSpPr>
        <p:spPr>
          <a:noFill/>
        </p:spPr>
        <p:txBody>
          <a:bodyPr/>
          <a:lstStyle/>
          <a:p>
            <a:fld id="{89BFDAC4-DDF6-4647-AC5C-EA367A1953AB}" type="slidenum">
              <a:rPr lang="lv-LV" smtClean="0">
                <a:latin typeface="Arial" pitchFamily="34" charset="0"/>
              </a:rPr>
              <a:pPr/>
              <a:t>11</a:t>
            </a:fld>
            <a:endParaRPr lang="lv-LV" smtClean="0">
              <a:latin typeface="Arial" pitchFamily="34" charset="0"/>
            </a:endParaRPr>
          </a:p>
        </p:txBody>
      </p:sp>
      <p:pic>
        <p:nvPicPr>
          <p:cNvPr id="5" name="Picture 5"/>
          <p:cNvPicPr>
            <a:picLocks noChangeAspect="1" noChangeArrowheads="1"/>
          </p:cNvPicPr>
          <p:nvPr/>
        </p:nvPicPr>
        <p:blipFill>
          <a:blip r:embed="rId2" cstate="print"/>
          <a:srcRect r="14787"/>
          <a:stretch>
            <a:fillRect/>
          </a:stretch>
        </p:blipFill>
        <p:spPr bwMode="auto">
          <a:xfrm>
            <a:off x="5429256" y="642918"/>
            <a:ext cx="3714744" cy="57150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smtClean="0"/>
              <a:t>7 Bet ejiet un pasakiet to viņa mācekļiem un Pēterim: Viņš pirms jums aizies uz Galileju; tur jūs viņu redzēsit, kā Viņš jums sacījis." 8 Iznākušas no kapa tās metās bēgt prom, tās trīcēja un bija satriektas, un nestāstīja nevienam neko, jo baidījās.</a:t>
            </a:r>
          </a:p>
        </p:txBody>
      </p:sp>
      <p:sp>
        <p:nvSpPr>
          <p:cNvPr id="8195" name="Slide Number Placeholder 3"/>
          <p:cNvSpPr>
            <a:spLocks noGrp="1"/>
          </p:cNvSpPr>
          <p:nvPr>
            <p:ph type="sldNum" sz="quarter" idx="12"/>
          </p:nvPr>
        </p:nvSpPr>
        <p:spPr>
          <a:noFill/>
        </p:spPr>
        <p:txBody>
          <a:bodyPr/>
          <a:lstStyle/>
          <a:p>
            <a:fld id="{3CAFD886-0BA2-4208-8DF8-36A6C5CA1FA3}" type="slidenum">
              <a:rPr lang="lv-LV" smtClean="0">
                <a:latin typeface="Arial" pitchFamily="34" charset="0"/>
              </a:rPr>
              <a:pPr/>
              <a:t>12</a:t>
            </a:fld>
            <a:endParaRPr lang="lv-LV" smtClean="0">
              <a:latin typeface="Arial" pitchFamily="34" charset="0"/>
            </a:endParaRPr>
          </a:p>
        </p:txBody>
      </p:sp>
      <p:pic>
        <p:nvPicPr>
          <p:cNvPr id="5" name="Picture 6" descr="http://t1.gstatic.com/images?q=tbn:ANd9GcTQAm6L96bd8jMWQ3un6nv2wQM2pBT6LFMgjcE2FfwwcAELv7th"/>
          <p:cNvPicPr>
            <a:picLocks noChangeAspect="1" noChangeArrowheads="1"/>
          </p:cNvPicPr>
          <p:nvPr/>
        </p:nvPicPr>
        <p:blipFill>
          <a:blip r:embed="rId2" cstate="print"/>
          <a:srcRect/>
          <a:stretch>
            <a:fillRect/>
          </a:stretch>
        </p:blipFill>
        <p:spPr bwMode="auto">
          <a:xfrm>
            <a:off x="5220072" y="1785926"/>
            <a:ext cx="3923928" cy="4856347"/>
          </a:xfrm>
          <a:prstGeom prst="rect">
            <a:avLst/>
          </a:prstGeom>
          <a:ln>
            <a:noFill/>
          </a:ln>
          <a:effectLst>
            <a:softEdge rad="112500"/>
          </a:effectLst>
        </p:spPr>
      </p:pic>
      <p:sp>
        <p:nvSpPr>
          <p:cNvPr id="6" name="Rectangle 5"/>
          <p:cNvSpPr>
            <a:spLocks noChangeArrowheads="1"/>
          </p:cNvSpPr>
          <p:nvPr/>
        </p:nvSpPr>
        <p:spPr bwMode="auto">
          <a:xfrm>
            <a:off x="0" y="1857364"/>
            <a:ext cx="5429250" cy="5139869"/>
          </a:xfrm>
          <a:prstGeom prst="rect">
            <a:avLst/>
          </a:prstGeom>
          <a:noFill/>
          <a:ln w="9525">
            <a:noFill/>
            <a:miter lim="800000"/>
            <a:headEnd/>
            <a:tailEnd/>
          </a:ln>
        </p:spPr>
        <p:txBody>
          <a:bodyPr>
            <a:spAutoFit/>
          </a:bodyPr>
          <a:lstStyle/>
          <a:p>
            <a:pPr>
              <a:spcBef>
                <a:spcPts val="1200"/>
              </a:spcBef>
              <a:buFontTx/>
              <a:buChar char="•"/>
            </a:pPr>
            <a:r>
              <a:rPr lang="lv-LV" sz="2800" b="1" dirty="0" smtClean="0"/>
              <a:t>Jēzus</a:t>
            </a:r>
            <a:r>
              <a:rPr lang="lv-LV" sz="2800" dirty="0" smtClean="0"/>
              <a:t> </a:t>
            </a:r>
            <a:r>
              <a:rPr lang="lv-LV" sz="2800" dirty="0"/>
              <a:t>vēlās lai </a:t>
            </a:r>
            <a:r>
              <a:rPr lang="lv-LV" sz="2800" b="1" dirty="0"/>
              <a:t>visi ticētu </a:t>
            </a:r>
            <a:r>
              <a:rPr lang="lv-LV" sz="2800" dirty="0"/>
              <a:t>caur </a:t>
            </a:r>
            <a:r>
              <a:rPr lang="lv-LV" sz="2800" b="1" dirty="0"/>
              <a:t>sludināto Dieva vārdu, </a:t>
            </a:r>
            <a:r>
              <a:rPr lang="lv-LV" sz="2800" dirty="0"/>
              <a:t>un tikai tad </a:t>
            </a:r>
            <a:r>
              <a:rPr lang="lv-LV" sz="2800" b="1" dirty="0"/>
              <a:t>vēlāk</a:t>
            </a:r>
            <a:r>
              <a:rPr lang="lv-LV" sz="2800" dirty="0"/>
              <a:t> </a:t>
            </a:r>
            <a:r>
              <a:rPr lang="lv-LV" sz="2800" b="1" dirty="0"/>
              <a:t>Pats</a:t>
            </a:r>
            <a:r>
              <a:rPr lang="lv-LV" sz="2800" dirty="0"/>
              <a:t> viņiem </a:t>
            </a:r>
            <a:r>
              <a:rPr lang="lv-LV" sz="2800" b="1" dirty="0"/>
              <a:t>atklāsies</a:t>
            </a:r>
            <a:r>
              <a:rPr lang="lv-LV" sz="2800" dirty="0"/>
              <a:t>.</a:t>
            </a:r>
          </a:p>
          <a:p>
            <a:pPr>
              <a:spcBef>
                <a:spcPts val="1200"/>
              </a:spcBef>
              <a:buFontTx/>
              <a:buChar char="•"/>
            </a:pPr>
            <a:r>
              <a:rPr lang="lv-LV" sz="2800" dirty="0"/>
              <a:t>Tā </a:t>
            </a:r>
            <a:r>
              <a:rPr lang="lv-LV" sz="2800" b="1" dirty="0"/>
              <a:t>Jēzus rāda</a:t>
            </a:r>
            <a:r>
              <a:rPr lang="lv-LV" sz="2800" dirty="0"/>
              <a:t>, kā lietas būs </a:t>
            </a:r>
            <a:r>
              <a:rPr lang="lv-LV" sz="2800" b="1" dirty="0"/>
              <a:t>nākotnē</a:t>
            </a:r>
            <a:r>
              <a:rPr lang="lv-LV" sz="2800" dirty="0"/>
              <a:t>, ko arī mēs </a:t>
            </a:r>
            <a:r>
              <a:rPr lang="lv-LV" sz="2800" b="1" dirty="0"/>
              <a:t>pieredzam</a:t>
            </a:r>
            <a:r>
              <a:rPr lang="lv-LV" sz="2800" dirty="0"/>
              <a:t> – </a:t>
            </a:r>
            <a:r>
              <a:rPr lang="lv-LV" sz="2800" b="1" dirty="0"/>
              <a:t>no sākuma </a:t>
            </a:r>
            <a:r>
              <a:rPr lang="lv-LV" sz="2800" dirty="0"/>
              <a:t>nāk </a:t>
            </a:r>
            <a:r>
              <a:rPr lang="lv-LV" sz="2800" b="1" dirty="0"/>
              <a:t>Dieva vārda pasludinājums</a:t>
            </a:r>
            <a:r>
              <a:rPr lang="lv-LV" sz="2800" dirty="0"/>
              <a:t> un </a:t>
            </a:r>
            <a:r>
              <a:rPr lang="lv-LV" sz="2800" b="1" dirty="0"/>
              <a:t>apsolījums</a:t>
            </a:r>
            <a:r>
              <a:rPr lang="lv-LV" sz="2800" dirty="0"/>
              <a:t>, un tikai </a:t>
            </a:r>
            <a:r>
              <a:rPr lang="lv-LV" sz="2800" b="1" dirty="0"/>
              <a:t>vēlāk</a:t>
            </a:r>
            <a:r>
              <a:rPr lang="lv-LV" sz="2800" dirty="0"/>
              <a:t> nāk šī </a:t>
            </a:r>
            <a:r>
              <a:rPr lang="lv-LV" sz="2800" b="1" dirty="0"/>
              <a:t>apsolījuma piepildījums</a:t>
            </a:r>
            <a:r>
              <a:rPr lang="lv-LV" sz="2800" dirty="0" smtClean="0"/>
              <a:t>!</a:t>
            </a:r>
          </a:p>
          <a:p>
            <a:pPr>
              <a:spcBef>
                <a:spcPts val="1200"/>
              </a:spcBef>
              <a:buFontTx/>
              <a:buChar char="•"/>
            </a:pPr>
            <a:r>
              <a:rPr lang="lv-LV" sz="2800" b="1" dirty="0" smtClean="0"/>
              <a:t>Sievas nobīstas </a:t>
            </a:r>
            <a:r>
              <a:rPr lang="lv-LV" sz="2800" dirty="0" smtClean="0"/>
              <a:t>un </a:t>
            </a:r>
            <a:r>
              <a:rPr lang="lv-LV" sz="2800" b="1" dirty="0" smtClean="0"/>
              <a:t>nevienam neko nestāsta</a:t>
            </a:r>
            <a:r>
              <a:rPr lang="lv-LV" sz="2800" dirty="0" smtClean="0"/>
              <a:t>.</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9 Augšāmcēlies rīta agrumā nedēļas pirmajā dienā, Jēzus vispirms parādījās Marijai Magdalēnai, no kuras Viņš bija izdzinis septiņus dēmonus. 10 Viņa gāja un to pavēstīja tiem, kas ar viņu bijuši kopā un tagad sēroja un raudāja. 11 Bet, dzirdot, ka Viņš esot dzīvs un ka tā viņu redzējusi, tie neticēja.</a:t>
            </a:r>
          </a:p>
        </p:txBody>
      </p:sp>
      <p:sp>
        <p:nvSpPr>
          <p:cNvPr id="9219" name="Slide Number Placeholder 3"/>
          <p:cNvSpPr>
            <a:spLocks noGrp="1"/>
          </p:cNvSpPr>
          <p:nvPr>
            <p:ph type="sldNum" sz="quarter" idx="12"/>
          </p:nvPr>
        </p:nvSpPr>
        <p:spPr>
          <a:noFill/>
        </p:spPr>
        <p:txBody>
          <a:bodyPr/>
          <a:lstStyle/>
          <a:p>
            <a:fld id="{87D361F0-81FC-4112-A208-99B674E8B46B}" type="slidenum">
              <a:rPr lang="lv-LV" smtClean="0">
                <a:latin typeface="Arial" pitchFamily="34" charset="0"/>
              </a:rPr>
              <a:pPr/>
              <a:t>13</a:t>
            </a:fld>
            <a:endParaRPr lang="lv-LV" smtClean="0">
              <a:latin typeface="Arial" pitchFamily="34" charset="0"/>
            </a:endParaRPr>
          </a:p>
        </p:txBody>
      </p:sp>
      <p:pic>
        <p:nvPicPr>
          <p:cNvPr id="5" name="Picture 7" descr="http://www.gerhardy.id.au/images/jesus_lives10.jpg"/>
          <p:cNvPicPr>
            <a:picLocks noChangeAspect="1" noChangeArrowheads="1"/>
          </p:cNvPicPr>
          <p:nvPr/>
        </p:nvPicPr>
        <p:blipFill>
          <a:blip r:embed="rId2"/>
          <a:srcRect/>
          <a:stretch>
            <a:fillRect/>
          </a:stretch>
        </p:blipFill>
        <p:spPr bwMode="auto">
          <a:xfrm>
            <a:off x="4857752" y="1887612"/>
            <a:ext cx="4357718" cy="4898974"/>
          </a:xfrm>
          <a:prstGeom prst="rect">
            <a:avLst/>
          </a:prstGeom>
          <a:ln>
            <a:noFill/>
          </a:ln>
          <a:effectLst>
            <a:softEdge rad="112500"/>
          </a:effectLst>
        </p:spPr>
      </p:pic>
      <p:sp>
        <p:nvSpPr>
          <p:cNvPr id="6" name="Rectangle 5"/>
          <p:cNvSpPr>
            <a:spLocks noChangeArrowheads="1"/>
          </p:cNvSpPr>
          <p:nvPr/>
        </p:nvSpPr>
        <p:spPr bwMode="auto">
          <a:xfrm>
            <a:off x="1" y="2456890"/>
            <a:ext cx="4929190" cy="3978012"/>
          </a:xfrm>
          <a:prstGeom prst="rect">
            <a:avLst/>
          </a:prstGeom>
          <a:noFill/>
          <a:ln w="9525">
            <a:noFill/>
            <a:miter lim="800000"/>
            <a:headEnd/>
            <a:tailEnd/>
          </a:ln>
        </p:spPr>
        <p:txBody>
          <a:bodyPr wrap="square">
            <a:spAutoFit/>
          </a:bodyPr>
          <a:lstStyle/>
          <a:p>
            <a:pPr>
              <a:lnSpc>
                <a:spcPts val="3100"/>
              </a:lnSpc>
              <a:spcBef>
                <a:spcPts val="600"/>
              </a:spcBef>
              <a:buFontTx/>
              <a:buChar char="•"/>
            </a:pPr>
            <a:r>
              <a:rPr lang="lv-LV" sz="2800" dirty="0" smtClean="0"/>
              <a:t>Ar </a:t>
            </a:r>
            <a:r>
              <a:rPr lang="lv-LV" sz="2800" b="1" dirty="0" err="1" smtClean="0"/>
              <a:t>pirmiem</a:t>
            </a:r>
            <a:r>
              <a:rPr lang="lv-LV" sz="2800" b="1" dirty="0" smtClean="0"/>
              <a:t> lieciniekiem nekas neiet gludi</a:t>
            </a:r>
            <a:r>
              <a:rPr lang="lv-LV" sz="2800" dirty="0" smtClean="0"/>
              <a:t>!</a:t>
            </a:r>
          </a:p>
          <a:p>
            <a:pPr>
              <a:lnSpc>
                <a:spcPts val="3100"/>
              </a:lnSpc>
              <a:spcBef>
                <a:spcPts val="600"/>
              </a:spcBef>
              <a:buFontTx/>
              <a:buChar char="•"/>
            </a:pPr>
            <a:r>
              <a:rPr lang="lv-LV" sz="2800" dirty="0" smtClean="0"/>
              <a:t>Jēzus </a:t>
            </a:r>
            <a:r>
              <a:rPr lang="lv-LV" sz="2800" dirty="0"/>
              <a:t>sastop </a:t>
            </a:r>
            <a:r>
              <a:rPr lang="lv-LV" sz="2800" b="1" dirty="0" smtClean="0"/>
              <a:t>Mariju Magadalēnu.</a:t>
            </a:r>
            <a:endParaRPr lang="lv-LV" sz="2800" dirty="0"/>
          </a:p>
          <a:p>
            <a:pPr>
              <a:lnSpc>
                <a:spcPts val="3100"/>
              </a:lnSpc>
              <a:spcBef>
                <a:spcPts val="600"/>
              </a:spcBef>
              <a:buFontTx/>
              <a:buChar char="•"/>
            </a:pPr>
            <a:r>
              <a:rPr lang="lv-LV" sz="2800" dirty="0" smtClean="0"/>
              <a:t>Te </a:t>
            </a:r>
            <a:r>
              <a:rPr lang="lv-LV" sz="2800" b="1" dirty="0" smtClean="0"/>
              <a:t>Jēzus</a:t>
            </a:r>
            <a:r>
              <a:rPr lang="lv-LV" sz="2800" dirty="0" smtClean="0"/>
              <a:t> viņai </a:t>
            </a:r>
            <a:r>
              <a:rPr lang="lv-LV" sz="2800" b="1" dirty="0" smtClean="0"/>
              <a:t>atklājas</a:t>
            </a:r>
            <a:r>
              <a:rPr lang="lv-LV" sz="2800" dirty="0" smtClean="0"/>
              <a:t> un viņa tiek </a:t>
            </a:r>
            <a:r>
              <a:rPr lang="lv-LV" sz="2800" b="1" dirty="0" smtClean="0"/>
              <a:t>iedrošināta</a:t>
            </a:r>
            <a:r>
              <a:rPr lang="lv-LV" sz="2800" dirty="0" smtClean="0"/>
              <a:t> liecināt</a:t>
            </a:r>
            <a:r>
              <a:rPr lang="lv-LV" sz="2800" dirty="0" smtClean="0"/>
              <a:t>.</a:t>
            </a:r>
          </a:p>
          <a:p>
            <a:pPr>
              <a:lnSpc>
                <a:spcPts val="3100"/>
              </a:lnSpc>
              <a:spcBef>
                <a:spcPts val="600"/>
              </a:spcBef>
              <a:buFontTx/>
              <a:buChar char="•"/>
            </a:pPr>
            <a:r>
              <a:rPr lang="lv-LV" sz="2800" dirty="0" smtClean="0"/>
              <a:t>Marija </a:t>
            </a:r>
            <a:r>
              <a:rPr lang="lv-LV" sz="2800" b="1" dirty="0" smtClean="0"/>
              <a:t>liecina mācekļiem</a:t>
            </a:r>
            <a:r>
              <a:rPr lang="lv-LV" sz="2800" dirty="0" smtClean="0"/>
              <a:t>, bet tie </a:t>
            </a:r>
            <a:r>
              <a:rPr lang="lv-LV" sz="2800" b="1" dirty="0" smtClean="0"/>
              <a:t>NETIC!</a:t>
            </a:r>
            <a:endParaRPr lang="lv-LV" sz="2800" dirty="0" smtClean="0"/>
          </a:p>
          <a:p>
            <a:pPr>
              <a:lnSpc>
                <a:spcPts val="3100"/>
              </a:lnSpc>
              <a:spcBef>
                <a:spcPts val="600"/>
              </a:spcBef>
              <a:buFontTx/>
              <a:buChar char="•"/>
            </a:pPr>
            <a:r>
              <a:rPr lang="lv-LV" sz="2800" b="1" dirty="0" smtClean="0"/>
              <a:t>Vai </a:t>
            </a:r>
            <a:r>
              <a:rPr lang="lv-LV" sz="2800" b="1" dirty="0"/>
              <a:t>tu TICI?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499"/>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2" presetClass="entr" presetSubtype="4" fill="hold" nodeType="after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4" fill="hold"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 calcmode="lin" valueType="num">
                                      <p:cBhvr additive="base">
                                        <p:cTn id="24"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2" presetClass="entr" presetSubtype="4" fill="hold" nodeType="afterEffect">
                                  <p:stCondLst>
                                    <p:cond delay="0"/>
                                  </p:stCondLst>
                                  <p:childTnLst>
                                    <p:set>
                                      <p:cBhvr>
                                        <p:cTn id="28" dur="1" fill="hold">
                                          <p:stCondLst>
                                            <p:cond delay="0"/>
                                          </p:stCondLst>
                                        </p:cTn>
                                        <p:tgtEl>
                                          <p:spTgt spid="6">
                                            <p:txEl>
                                              <p:pRg st="3" end="3"/>
                                            </p:txEl>
                                          </p:spTgt>
                                        </p:tgtEl>
                                        <p:attrNameLst>
                                          <p:attrName>style.visibility</p:attrName>
                                        </p:attrNameLst>
                                      </p:cBhvr>
                                      <p:to>
                                        <p:strVal val="visible"/>
                                      </p:to>
                                    </p:set>
                                    <p:anim calcmode="lin" valueType="num">
                                      <p:cBhvr additive="base">
                                        <p:cTn id="2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2" presetClass="entr" presetSubtype="4" fill="hold" nodeType="afterEffect">
                                  <p:stCondLst>
                                    <p:cond delay="0"/>
                                  </p:stCondLst>
                                  <p:childTnLst>
                                    <p:set>
                                      <p:cBhvr>
                                        <p:cTn id="33" dur="1" fill="hold">
                                          <p:stCondLst>
                                            <p:cond delay="0"/>
                                          </p:stCondLst>
                                        </p:cTn>
                                        <p:tgtEl>
                                          <p:spTgt spid="6">
                                            <p:txEl>
                                              <p:pRg st="4" end="4"/>
                                            </p:txEl>
                                          </p:spTgt>
                                        </p:tgtEl>
                                        <p:attrNameLst>
                                          <p:attrName>style.visibility</p:attrName>
                                        </p:attrNameLst>
                                      </p:cBhvr>
                                      <p:to>
                                        <p:strVal val="visible"/>
                                      </p:to>
                                    </p:set>
                                    <p:anim calcmode="lin" valueType="num">
                                      <p:cBhvr additive="base">
                                        <p:cTn id="34"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12 Pēc tam Viņš parādījās citā izskatā diviem no viņiem, kad tie gāja uz laukiem. 13 Arī tie aizgājuši pavēstīja to pārējiem, un arī tiem viņi neticēja.</a:t>
            </a:r>
          </a:p>
        </p:txBody>
      </p:sp>
      <p:sp>
        <p:nvSpPr>
          <p:cNvPr id="10243" name="Slide Number Placeholder 3"/>
          <p:cNvSpPr>
            <a:spLocks noGrp="1"/>
          </p:cNvSpPr>
          <p:nvPr>
            <p:ph type="sldNum" sz="quarter" idx="12"/>
          </p:nvPr>
        </p:nvSpPr>
        <p:spPr>
          <a:noFill/>
        </p:spPr>
        <p:txBody>
          <a:bodyPr/>
          <a:lstStyle/>
          <a:p>
            <a:fld id="{C1B7AA45-533D-4605-84AB-6FB2350B838A}" type="slidenum">
              <a:rPr lang="lv-LV" smtClean="0">
                <a:latin typeface="Arial" pitchFamily="34" charset="0"/>
              </a:rPr>
              <a:pPr/>
              <a:t>14</a:t>
            </a:fld>
            <a:endParaRPr lang="lv-LV" smtClean="0">
              <a:latin typeface="Arial" pitchFamily="34" charset="0"/>
            </a:endParaRPr>
          </a:p>
        </p:txBody>
      </p:sp>
      <p:pic>
        <p:nvPicPr>
          <p:cNvPr id="5" name="Picture 6" descr="http://tomperna.files.wordpress.com/2012/04/road-to-emmaus.jpg"/>
          <p:cNvPicPr>
            <a:picLocks noChangeAspect="1" noChangeArrowheads="1"/>
          </p:cNvPicPr>
          <p:nvPr/>
        </p:nvPicPr>
        <p:blipFill>
          <a:blip r:embed="rId2"/>
          <a:srcRect l="33429" r="16966"/>
          <a:stretch>
            <a:fillRect/>
          </a:stretch>
        </p:blipFill>
        <p:spPr bwMode="auto">
          <a:xfrm>
            <a:off x="5143505" y="1214422"/>
            <a:ext cx="4000496" cy="5643579"/>
          </a:xfrm>
          <a:prstGeom prst="rect">
            <a:avLst/>
          </a:prstGeom>
          <a:ln>
            <a:noFill/>
          </a:ln>
          <a:effectLst>
            <a:softEdge rad="112500"/>
          </a:effectLst>
        </p:spPr>
      </p:pic>
      <p:sp>
        <p:nvSpPr>
          <p:cNvPr id="6" name="Rectangle 5"/>
          <p:cNvSpPr>
            <a:spLocks noChangeArrowheads="1"/>
          </p:cNvSpPr>
          <p:nvPr/>
        </p:nvSpPr>
        <p:spPr bwMode="auto">
          <a:xfrm>
            <a:off x="0" y="1142984"/>
            <a:ext cx="5429250" cy="5816977"/>
          </a:xfrm>
          <a:prstGeom prst="rect">
            <a:avLst/>
          </a:prstGeom>
          <a:noFill/>
          <a:ln w="9525">
            <a:noFill/>
            <a:miter lim="800000"/>
            <a:headEnd/>
            <a:tailEnd/>
          </a:ln>
        </p:spPr>
        <p:txBody>
          <a:bodyPr>
            <a:spAutoFit/>
          </a:bodyPr>
          <a:lstStyle/>
          <a:p>
            <a:pPr>
              <a:spcBef>
                <a:spcPts val="1200"/>
              </a:spcBef>
              <a:buFontTx/>
              <a:buChar char="•"/>
            </a:pPr>
            <a:r>
              <a:rPr lang="lv-LV" sz="3200" b="1" dirty="0" smtClean="0"/>
              <a:t>Vēlak Jēzus</a:t>
            </a:r>
            <a:r>
              <a:rPr lang="lv-LV" sz="3200" dirty="0" smtClean="0"/>
              <a:t> parādās </a:t>
            </a:r>
            <a:r>
              <a:rPr lang="lv-LV" sz="3200" b="1" dirty="0" smtClean="0"/>
              <a:t>2 pārbijušamies mācekļiem</a:t>
            </a:r>
            <a:r>
              <a:rPr lang="lv-LV" sz="3200" dirty="0" smtClean="0"/>
              <a:t> ceļā, kad viņi </a:t>
            </a:r>
            <a:r>
              <a:rPr lang="lv-LV" sz="3200" b="1" dirty="0" smtClean="0"/>
              <a:t>mūk baidīdamies </a:t>
            </a:r>
            <a:r>
              <a:rPr lang="lv-LV" sz="3200" dirty="0" smtClean="0"/>
              <a:t>par </a:t>
            </a:r>
            <a:r>
              <a:rPr lang="lv-LV" sz="3200" b="1" dirty="0" smtClean="0"/>
              <a:t>savām dzīvībām</a:t>
            </a:r>
            <a:r>
              <a:rPr lang="lv-LV" sz="3200" dirty="0" smtClean="0"/>
              <a:t>. </a:t>
            </a:r>
          </a:p>
          <a:p>
            <a:pPr>
              <a:spcBef>
                <a:spcPts val="1200"/>
              </a:spcBef>
              <a:buFontTx/>
              <a:buChar char="•"/>
            </a:pPr>
            <a:r>
              <a:rPr lang="lv-LV" sz="3200" dirty="0" smtClean="0"/>
              <a:t>Sapratuši, ka </a:t>
            </a:r>
            <a:r>
              <a:rPr lang="lv-LV" sz="3200" b="1" dirty="0" smtClean="0"/>
              <a:t>Jēzus ir dzīvs</a:t>
            </a:r>
            <a:r>
              <a:rPr lang="lv-LV" sz="3200" dirty="0" smtClean="0"/>
              <a:t>, </a:t>
            </a:r>
            <a:r>
              <a:rPr lang="lv-LV" sz="3200" b="1" dirty="0" smtClean="0"/>
              <a:t>abi mācekļi dodas atpakaļ </a:t>
            </a:r>
            <a:r>
              <a:rPr lang="lv-LV" sz="3200" dirty="0" smtClean="0"/>
              <a:t>uz Jeruzalemi, </a:t>
            </a:r>
            <a:r>
              <a:rPr lang="lv-LV" sz="3200" b="1" dirty="0" smtClean="0"/>
              <a:t>pavēstīt</a:t>
            </a:r>
            <a:r>
              <a:rPr lang="lv-LV" sz="3200" dirty="0" smtClean="0"/>
              <a:t> to pārējiem mācekļiem.</a:t>
            </a:r>
            <a:endParaRPr lang="lv-LV" sz="3200" dirty="0"/>
          </a:p>
          <a:p>
            <a:pPr algn="just">
              <a:spcBef>
                <a:spcPts val="1200"/>
              </a:spcBef>
              <a:buFontTx/>
              <a:buChar char="•"/>
            </a:pPr>
            <a:r>
              <a:rPr lang="lv-LV" sz="3200" dirty="0" smtClean="0"/>
              <a:t>Bet </a:t>
            </a:r>
            <a:r>
              <a:rPr lang="lv-LV" sz="3200" dirty="0"/>
              <a:t>tie atkal </a:t>
            </a:r>
            <a:r>
              <a:rPr lang="lv-LV" sz="3200" b="1" dirty="0"/>
              <a:t>NETIC</a:t>
            </a:r>
            <a:r>
              <a:rPr lang="lv-LV" sz="3200"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dirty="0" smtClean="0"/>
              <a:t>14 Vēlāk Viņš parādījās tiem vienpadsmit, kad viņi pie galda sēdēja, un Viņš norāja viņu neticību un sirds cietību, ka viņi neticēja tiem, kas bija redzējuši viņu pēc augšāmcelšanās. </a:t>
            </a:r>
          </a:p>
        </p:txBody>
      </p:sp>
      <p:sp>
        <p:nvSpPr>
          <p:cNvPr id="7" name="Rectangle 6"/>
          <p:cNvSpPr>
            <a:spLocks noChangeArrowheads="1"/>
          </p:cNvSpPr>
          <p:nvPr/>
        </p:nvSpPr>
        <p:spPr bwMode="auto">
          <a:xfrm>
            <a:off x="-71470" y="1643050"/>
            <a:ext cx="9429784" cy="954107"/>
          </a:xfrm>
          <a:prstGeom prst="rect">
            <a:avLst/>
          </a:prstGeom>
          <a:noFill/>
          <a:ln w="9525">
            <a:noFill/>
            <a:miter lim="800000"/>
            <a:headEnd/>
            <a:tailEnd/>
          </a:ln>
        </p:spPr>
        <p:txBody>
          <a:bodyPr wrap="square">
            <a:spAutoFit/>
          </a:bodyPr>
          <a:lstStyle/>
          <a:p>
            <a:pPr>
              <a:buFontTx/>
              <a:buChar char="•"/>
            </a:pPr>
            <a:r>
              <a:rPr lang="lv-LV" sz="2800" b="1" dirty="0"/>
              <a:t>Jēzus parādās 11 mācekļiem </a:t>
            </a:r>
            <a:r>
              <a:rPr lang="lv-LV" sz="2800" dirty="0"/>
              <a:t>un </a:t>
            </a:r>
            <a:r>
              <a:rPr lang="lv-LV" sz="2800" b="1" dirty="0"/>
              <a:t>norāj</a:t>
            </a:r>
            <a:r>
              <a:rPr lang="lv-LV" sz="2800" dirty="0"/>
              <a:t> viņu </a:t>
            </a:r>
            <a:r>
              <a:rPr lang="lv-LV" sz="2800" b="1" dirty="0" smtClean="0"/>
              <a:t>NETICĪBU un SIRDS CIETĪBU, ka netic aculieciniekiem</a:t>
            </a:r>
            <a:r>
              <a:rPr lang="lv-LV" sz="2800" dirty="0" smtClean="0"/>
              <a:t>! </a:t>
            </a:r>
            <a:endParaRPr lang="lv-LV" sz="2800" dirty="0"/>
          </a:p>
        </p:txBody>
      </p:sp>
      <p:sp>
        <p:nvSpPr>
          <p:cNvPr id="11269" name="Slide Number Placeholder 3"/>
          <p:cNvSpPr>
            <a:spLocks noGrp="1"/>
          </p:cNvSpPr>
          <p:nvPr>
            <p:ph type="sldNum" sz="quarter" idx="12"/>
          </p:nvPr>
        </p:nvSpPr>
        <p:spPr>
          <a:noFill/>
        </p:spPr>
        <p:txBody>
          <a:bodyPr/>
          <a:lstStyle/>
          <a:p>
            <a:fld id="{494E60E5-C9C4-408D-B0F7-1EC176D71D2D}" type="slidenum">
              <a:rPr lang="lv-LV" smtClean="0">
                <a:latin typeface="Arial" pitchFamily="34" charset="0"/>
              </a:rPr>
              <a:pPr/>
              <a:t>15</a:t>
            </a:fld>
            <a:endParaRPr lang="lv-LV" smtClean="0">
              <a:latin typeface="Arial" pitchFamily="34" charset="0"/>
            </a:endParaRPr>
          </a:p>
        </p:txBody>
      </p:sp>
      <p:pic>
        <p:nvPicPr>
          <p:cNvPr id="11271" name="Picture 7" descr="Attēlu rezultāti vaicājumam “Jesus appears to disciples”"/>
          <p:cNvPicPr>
            <a:picLocks noChangeAspect="1" noChangeArrowheads="1"/>
          </p:cNvPicPr>
          <p:nvPr/>
        </p:nvPicPr>
        <p:blipFill>
          <a:blip r:embed="rId2"/>
          <a:srcRect/>
          <a:stretch>
            <a:fillRect/>
          </a:stretch>
        </p:blipFill>
        <p:spPr bwMode="auto">
          <a:xfrm>
            <a:off x="428596" y="2571744"/>
            <a:ext cx="8358246" cy="428625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271"/>
                                        </p:tgtEl>
                                        <p:attrNameLst>
                                          <p:attrName>style.visibility</p:attrName>
                                        </p:attrNameLst>
                                      </p:cBhvr>
                                      <p:to>
                                        <p:strVal val="visible"/>
                                      </p:to>
                                    </p:set>
                                    <p:animEffect transition="in" filter="fade">
                                      <p:cBhvr>
                                        <p:cTn id="11" dur="2000"/>
                                        <p:tgtEl>
                                          <p:spTgt spid="11271"/>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7"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http://sundownfbc.com/wp-content/uploads/2014/08/Jesus-commission.jpg"/>
          <p:cNvPicPr>
            <a:picLocks noChangeAspect="1" noChangeArrowheads="1"/>
          </p:cNvPicPr>
          <p:nvPr/>
        </p:nvPicPr>
        <p:blipFill>
          <a:blip r:embed="rId2" cstate="print"/>
          <a:srcRect/>
          <a:stretch>
            <a:fillRect/>
          </a:stretch>
        </p:blipFill>
        <p:spPr bwMode="auto">
          <a:xfrm>
            <a:off x="571472" y="3286124"/>
            <a:ext cx="7572396" cy="3571876"/>
          </a:xfrm>
          <a:prstGeom prst="rect">
            <a:avLst/>
          </a:prstGeom>
          <a:ln>
            <a:noFill/>
          </a:ln>
          <a:effectLst>
            <a:softEdge rad="112500"/>
          </a:effectLst>
        </p:spPr>
      </p:pic>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dirty="0" smtClean="0"/>
              <a:t>15 Un Viņš tiem sacīja: "Ejiet pa visu pasauli un sludiniet evaņģēliju visai radībai. 16 Kas tic un tiks kristīts, tas tiks glābts, bet, kas netic, tas tiks pazudināts.</a:t>
            </a:r>
          </a:p>
        </p:txBody>
      </p:sp>
      <p:sp>
        <p:nvSpPr>
          <p:cNvPr id="7" name="Rectangle 6"/>
          <p:cNvSpPr>
            <a:spLocks noChangeArrowheads="1"/>
          </p:cNvSpPr>
          <p:nvPr/>
        </p:nvSpPr>
        <p:spPr bwMode="auto">
          <a:xfrm>
            <a:off x="0" y="1214422"/>
            <a:ext cx="9144000" cy="2246769"/>
          </a:xfrm>
          <a:prstGeom prst="rect">
            <a:avLst/>
          </a:prstGeom>
          <a:noFill/>
          <a:ln w="9525">
            <a:noFill/>
            <a:miter lim="800000"/>
            <a:headEnd/>
            <a:tailEnd/>
          </a:ln>
        </p:spPr>
        <p:txBody>
          <a:bodyPr wrap="square">
            <a:spAutoFit/>
          </a:bodyPr>
          <a:lstStyle/>
          <a:p>
            <a:pPr>
              <a:buFontTx/>
              <a:buChar char="•"/>
            </a:pPr>
            <a:r>
              <a:rPr lang="lv-LV" sz="2800" dirty="0" smtClean="0"/>
              <a:t>Tad </a:t>
            </a:r>
            <a:r>
              <a:rPr lang="lv-LV" sz="2800" b="1" dirty="0"/>
              <a:t>Jēzus IEDROŠINA </a:t>
            </a:r>
            <a:r>
              <a:rPr lang="lv-LV" sz="2800" dirty="0"/>
              <a:t>un </a:t>
            </a:r>
            <a:r>
              <a:rPr lang="lv-LV" sz="2800" b="1" dirty="0"/>
              <a:t>PAVĒL</a:t>
            </a:r>
            <a:r>
              <a:rPr lang="lv-LV" sz="2800" dirty="0"/>
              <a:t> </a:t>
            </a:r>
            <a:r>
              <a:rPr lang="lv-LV" sz="2800" b="1" dirty="0" smtClean="0"/>
              <a:t>visiem</a:t>
            </a:r>
            <a:r>
              <a:rPr lang="lv-LV" sz="2800" b="1" dirty="0" smtClean="0"/>
              <a:t> </a:t>
            </a:r>
            <a:r>
              <a:rPr lang="lv-LV" sz="2800" b="1" dirty="0"/>
              <a:t>mācekļiem sludināt</a:t>
            </a:r>
            <a:r>
              <a:rPr lang="lv-LV" sz="2800" dirty="0"/>
              <a:t>  </a:t>
            </a:r>
            <a:r>
              <a:rPr lang="lv-LV" sz="2800" dirty="0" smtClean="0"/>
              <a:t>šo </a:t>
            </a:r>
            <a:r>
              <a:rPr lang="lv-LV" sz="2800" b="1" dirty="0"/>
              <a:t>EVAŅĢĒLIJU</a:t>
            </a:r>
            <a:r>
              <a:rPr lang="lv-LV" sz="2800" dirty="0"/>
              <a:t> </a:t>
            </a:r>
            <a:r>
              <a:rPr lang="lv-LV" sz="2800" dirty="0" smtClean="0"/>
              <a:t>(</a:t>
            </a:r>
            <a:r>
              <a:rPr lang="lv-LV" sz="2800" b="1" dirty="0" smtClean="0"/>
              <a:t>prieka </a:t>
            </a:r>
            <a:r>
              <a:rPr lang="lv-LV" sz="2800" b="1" dirty="0"/>
              <a:t>vēsti</a:t>
            </a:r>
            <a:r>
              <a:rPr lang="lv-LV" sz="2800" dirty="0"/>
              <a:t>) </a:t>
            </a:r>
            <a:r>
              <a:rPr lang="lv-LV" sz="2800" b="1" dirty="0"/>
              <a:t>visai pasaulei</a:t>
            </a:r>
            <a:r>
              <a:rPr lang="lv-LV" sz="2800" dirty="0"/>
              <a:t>!</a:t>
            </a:r>
          </a:p>
          <a:p>
            <a:pPr>
              <a:buFontTx/>
              <a:buChar char="•"/>
            </a:pPr>
            <a:r>
              <a:rPr lang="lv-LV" sz="2800" dirty="0"/>
              <a:t>Visi </a:t>
            </a:r>
            <a:r>
              <a:rPr lang="lv-LV" sz="2800" b="1" dirty="0"/>
              <a:t>TICĪGIE</a:t>
            </a:r>
            <a:r>
              <a:rPr lang="lv-LV" sz="2800" dirty="0"/>
              <a:t> </a:t>
            </a:r>
            <a:r>
              <a:rPr lang="lv-LV" sz="2800" dirty="0" smtClean="0"/>
              <a:t>un </a:t>
            </a:r>
            <a:r>
              <a:rPr lang="lv-LV" sz="2800" b="1" dirty="0"/>
              <a:t>KRISTĪTI</a:t>
            </a:r>
            <a:r>
              <a:rPr lang="lv-LV" sz="2800" dirty="0"/>
              <a:t> </a:t>
            </a:r>
            <a:r>
              <a:rPr lang="lv-LV" sz="2800" dirty="0">
                <a:sym typeface="Wingdings" pitchFamily="2" charset="2"/>
              </a:rPr>
              <a:t></a:t>
            </a:r>
            <a:r>
              <a:rPr lang="lv-LV" sz="2800" dirty="0"/>
              <a:t> tiks </a:t>
            </a:r>
            <a:r>
              <a:rPr lang="lv-LV" sz="2800" b="1" dirty="0"/>
              <a:t>IZGLĀBTI</a:t>
            </a:r>
            <a:r>
              <a:rPr lang="lv-LV" sz="2800" dirty="0"/>
              <a:t>,</a:t>
            </a:r>
          </a:p>
          <a:p>
            <a:pPr>
              <a:buFontTx/>
              <a:buChar char="•"/>
            </a:pPr>
            <a:r>
              <a:rPr lang="lv-LV" sz="2800" b="1" dirty="0"/>
              <a:t>NETICĪGIE</a:t>
            </a:r>
            <a:r>
              <a:rPr lang="lv-LV" sz="2800" dirty="0"/>
              <a:t> </a:t>
            </a:r>
            <a:r>
              <a:rPr lang="lv-LV" sz="2800" dirty="0">
                <a:sym typeface="Wingdings" pitchFamily="2" charset="2"/>
              </a:rPr>
              <a:t> </a:t>
            </a:r>
            <a:r>
              <a:rPr lang="lv-LV" sz="2800" b="1" dirty="0">
                <a:sym typeface="Wingdings" pitchFamily="2" charset="2"/>
              </a:rPr>
              <a:t>PAZUDINĀTI</a:t>
            </a:r>
            <a:r>
              <a:rPr lang="lv-LV" sz="2800" dirty="0">
                <a:sym typeface="Wingdings" pitchFamily="2" charset="2"/>
              </a:rPr>
              <a:t>!</a:t>
            </a:r>
            <a:endParaRPr lang="lv-LV" sz="2800" dirty="0"/>
          </a:p>
        </p:txBody>
      </p:sp>
      <p:sp>
        <p:nvSpPr>
          <p:cNvPr id="11269" name="Slide Number Placeholder 3"/>
          <p:cNvSpPr>
            <a:spLocks noGrp="1"/>
          </p:cNvSpPr>
          <p:nvPr>
            <p:ph type="sldNum" sz="quarter" idx="12"/>
          </p:nvPr>
        </p:nvSpPr>
        <p:spPr>
          <a:noFill/>
        </p:spPr>
        <p:txBody>
          <a:bodyPr/>
          <a:lstStyle/>
          <a:p>
            <a:fld id="{494E60E5-C9C4-408D-B0F7-1EC176D71D2D}" type="slidenum">
              <a:rPr lang="lv-LV" smtClean="0">
                <a:latin typeface="Arial" pitchFamily="34" charset="0"/>
              </a:rPr>
              <a:pPr/>
              <a:t>16</a:t>
            </a:fld>
            <a:endParaRPr lang="lv-LV" smtClean="0">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6866"/>
                                        </p:tgtEl>
                                        <p:attrNameLst>
                                          <p:attrName>style.visibility</p:attrName>
                                        </p:attrNameLst>
                                      </p:cBhvr>
                                      <p:to>
                                        <p:strVal val="visible"/>
                                      </p:to>
                                    </p:set>
                                    <p:animEffect transition="in" filter="fade">
                                      <p:cBhvr>
                                        <p:cTn id="11" dur="2000"/>
                                        <p:tgtEl>
                                          <p:spTgt spid="3686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Kopsavilkums</a:t>
            </a:r>
          </a:p>
        </p:txBody>
      </p:sp>
      <p:sp>
        <p:nvSpPr>
          <p:cNvPr id="7" name="Rectangle 6"/>
          <p:cNvSpPr>
            <a:spLocks noChangeArrowheads="1"/>
          </p:cNvSpPr>
          <p:nvPr/>
        </p:nvSpPr>
        <p:spPr bwMode="auto">
          <a:xfrm>
            <a:off x="0" y="714375"/>
            <a:ext cx="5357818" cy="5663089"/>
          </a:xfrm>
          <a:prstGeom prst="rect">
            <a:avLst/>
          </a:prstGeom>
          <a:noFill/>
          <a:ln w="9525">
            <a:noFill/>
            <a:miter lim="800000"/>
            <a:headEnd/>
            <a:tailEnd/>
          </a:ln>
        </p:spPr>
        <p:txBody>
          <a:bodyPr wrap="square">
            <a:spAutoFit/>
          </a:bodyPr>
          <a:lstStyle/>
          <a:p>
            <a:pPr>
              <a:spcBef>
                <a:spcPts val="1200"/>
              </a:spcBef>
              <a:buFontTx/>
              <a:buChar char="•"/>
            </a:pPr>
            <a:r>
              <a:rPr lang="lv-LV" sz="2800" dirty="0" smtClean="0"/>
              <a:t>Kristus </a:t>
            </a:r>
            <a:r>
              <a:rPr lang="lv-LV" sz="2800" b="1" dirty="0"/>
              <a:t>nav palicis kapā</a:t>
            </a:r>
            <a:r>
              <a:rPr lang="lv-LV" sz="2800" dirty="0"/>
              <a:t>, bet ir </a:t>
            </a:r>
            <a:r>
              <a:rPr lang="lv-LV" sz="2800" b="1" dirty="0"/>
              <a:t>augšāmcēlies</a:t>
            </a:r>
            <a:r>
              <a:rPr lang="lv-LV" sz="2800" dirty="0"/>
              <a:t>, lai par to mums </a:t>
            </a:r>
            <a:r>
              <a:rPr lang="lv-LV" sz="2800" b="1" dirty="0"/>
              <a:t>pavēstītu</a:t>
            </a:r>
            <a:r>
              <a:rPr lang="lv-LV" sz="2800" dirty="0"/>
              <a:t>. </a:t>
            </a:r>
          </a:p>
          <a:p>
            <a:pPr>
              <a:spcBef>
                <a:spcPts val="1200"/>
              </a:spcBef>
              <a:buFontTx/>
              <a:buChar char="•"/>
            </a:pPr>
            <a:r>
              <a:rPr lang="lv-LV" sz="3600" b="1" cap="small" dirty="0" smtClean="0"/>
              <a:t>Jēzus ir vienīgā pasaules cerība!</a:t>
            </a:r>
          </a:p>
          <a:p>
            <a:pPr>
              <a:spcBef>
                <a:spcPts val="1200"/>
              </a:spcBef>
              <a:buFontTx/>
              <a:buChar char="•"/>
            </a:pPr>
            <a:r>
              <a:rPr lang="lv-LV" sz="2800" dirty="0" smtClean="0"/>
              <a:t>Ja </a:t>
            </a:r>
            <a:r>
              <a:rPr lang="lv-LV" sz="2800" b="1" dirty="0"/>
              <a:t>Kristus</a:t>
            </a:r>
            <a:r>
              <a:rPr lang="lv-LV" sz="2800" dirty="0"/>
              <a:t> ir </a:t>
            </a:r>
            <a:r>
              <a:rPr lang="lv-LV" sz="2800" b="1" dirty="0"/>
              <a:t>augšāmcēlies</a:t>
            </a:r>
            <a:r>
              <a:rPr lang="lv-LV" sz="2800" dirty="0"/>
              <a:t>, tad arī </a:t>
            </a:r>
            <a:r>
              <a:rPr lang="lv-LV" sz="2800" b="1" dirty="0"/>
              <a:t>mēs</a:t>
            </a:r>
            <a:r>
              <a:rPr lang="lv-LV" sz="2800" dirty="0"/>
              <a:t> </a:t>
            </a:r>
            <a:r>
              <a:rPr lang="lv-LV" sz="2800" b="1" dirty="0"/>
              <a:t>līdz ar Viņu celsimies augšā </a:t>
            </a:r>
            <a:r>
              <a:rPr lang="lv-LV" sz="2800" dirty="0"/>
              <a:t>pastarā dienā!</a:t>
            </a:r>
          </a:p>
          <a:p>
            <a:pPr>
              <a:spcBef>
                <a:spcPts val="1200"/>
              </a:spcBef>
              <a:buFontTx/>
              <a:buChar char="•"/>
            </a:pPr>
            <a:r>
              <a:rPr lang="lv-LV" sz="3200" b="1" cap="small" dirty="0"/>
              <a:t>Kristus</a:t>
            </a:r>
            <a:r>
              <a:rPr lang="lv-LV" sz="3200" cap="small" dirty="0"/>
              <a:t> ir </a:t>
            </a:r>
            <a:r>
              <a:rPr lang="lv-LV" sz="3200" b="1" cap="small" dirty="0"/>
              <a:t>augšāmcēlies</a:t>
            </a:r>
            <a:r>
              <a:rPr lang="lv-LV" sz="3200" cap="small" dirty="0"/>
              <a:t>,   </a:t>
            </a:r>
            <a:r>
              <a:rPr lang="lv-LV" sz="3200" b="1" cap="small" dirty="0"/>
              <a:t>patiesi augšāmcēlies</a:t>
            </a:r>
            <a:r>
              <a:rPr lang="lv-LV" sz="2800" dirty="0"/>
              <a:t>, iesim un </a:t>
            </a:r>
            <a:r>
              <a:rPr lang="lv-LV" sz="2800" b="1" dirty="0" smtClean="0"/>
              <a:t>liecināsim</a:t>
            </a:r>
            <a:r>
              <a:rPr lang="lv-LV" sz="2800" dirty="0" smtClean="0"/>
              <a:t> </a:t>
            </a:r>
            <a:r>
              <a:rPr lang="lv-LV" sz="2800" b="1" dirty="0"/>
              <a:t>visiem</a:t>
            </a:r>
            <a:r>
              <a:rPr lang="lv-LV" sz="2800" dirty="0"/>
              <a:t> par to. </a:t>
            </a:r>
            <a:r>
              <a:rPr lang="lv-LV" sz="2800" dirty="0" smtClean="0"/>
              <a:t>Ā</a:t>
            </a:r>
            <a:endParaRPr lang="lv-LV" sz="3200" dirty="0"/>
          </a:p>
        </p:txBody>
      </p:sp>
      <p:sp>
        <p:nvSpPr>
          <p:cNvPr id="12292" name="Slide Number Placeholder 3"/>
          <p:cNvSpPr>
            <a:spLocks noGrp="1"/>
          </p:cNvSpPr>
          <p:nvPr>
            <p:ph type="sldNum" sz="quarter" idx="12"/>
          </p:nvPr>
        </p:nvSpPr>
        <p:spPr>
          <a:noFill/>
        </p:spPr>
        <p:txBody>
          <a:bodyPr/>
          <a:lstStyle/>
          <a:p>
            <a:fld id="{89BFDAC4-DDF6-4647-AC5C-EA367A1953AB}" type="slidenum">
              <a:rPr lang="lv-LV" smtClean="0">
                <a:latin typeface="Arial" pitchFamily="34" charset="0"/>
              </a:rPr>
              <a:pPr/>
              <a:t>17</a:t>
            </a:fld>
            <a:endParaRPr lang="lv-LV" smtClean="0">
              <a:latin typeface="Arial" pitchFamily="34" charset="0"/>
            </a:endParaRPr>
          </a:p>
        </p:txBody>
      </p:sp>
      <p:pic>
        <p:nvPicPr>
          <p:cNvPr id="5" name="Picture 5"/>
          <p:cNvPicPr>
            <a:picLocks noChangeAspect="1" noChangeArrowheads="1"/>
          </p:cNvPicPr>
          <p:nvPr/>
        </p:nvPicPr>
        <p:blipFill>
          <a:blip r:embed="rId2" cstate="print"/>
          <a:srcRect r="14787"/>
          <a:stretch>
            <a:fillRect/>
          </a:stretch>
        </p:blipFill>
        <p:spPr bwMode="auto">
          <a:xfrm>
            <a:off x="5256213" y="642918"/>
            <a:ext cx="3887787" cy="57150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3316" name="Slide Number Placeholder 3"/>
          <p:cNvSpPr>
            <a:spLocks noGrp="1"/>
          </p:cNvSpPr>
          <p:nvPr>
            <p:ph type="sldNum" sz="quarter" idx="12"/>
          </p:nvPr>
        </p:nvSpPr>
        <p:spPr>
          <a:noFill/>
        </p:spPr>
        <p:txBody>
          <a:bodyPr/>
          <a:lstStyle/>
          <a:p>
            <a:fld id="{545D3A44-07B1-4364-8616-4D37D68A320A}" type="slidenum">
              <a:rPr lang="lv-LV" smtClean="0">
                <a:latin typeface="Arial" pitchFamily="34" charset="0"/>
              </a:rPr>
              <a:pPr/>
              <a:t>18</a:t>
            </a:fld>
            <a:endParaRPr lang="lv-LV" smtClean="0">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42875" y="114300"/>
            <a:ext cx="8964613" cy="885825"/>
          </a:xfrm>
        </p:spPr>
        <p:txBody>
          <a:bodyPr/>
          <a:lstStyle/>
          <a:p>
            <a:pPr eaLnBrk="1" hangingPunct="1"/>
            <a:r>
              <a:rPr lang="lv-LV" sz="4000" b="1" smtClean="0"/>
              <a:t>Mk.16:1-16 Kristus augšāmcelšanās</a:t>
            </a:r>
            <a:endParaRPr lang="lv-LV" sz="4000" smtClean="0"/>
          </a:p>
        </p:txBody>
      </p:sp>
      <p:pic>
        <p:nvPicPr>
          <p:cNvPr id="3075" name="Picture 3" descr="DOVE019"/>
          <p:cNvPicPr>
            <a:picLocks noChangeAspect="1" noChangeArrowheads="1"/>
          </p:cNvPicPr>
          <p:nvPr/>
        </p:nvPicPr>
        <p:blipFill>
          <a:blip r:embed="rId2"/>
          <a:srcRect/>
          <a:stretch>
            <a:fillRect/>
          </a:stretch>
        </p:blipFill>
        <p:spPr bwMode="auto">
          <a:xfrm>
            <a:off x="-17463" y="73025"/>
            <a:ext cx="446088" cy="63500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D6BCDD66-BD5A-4BAE-8895-BAD96B371CD8}" type="slidenum">
              <a:rPr lang="lv-LV" smtClean="0">
                <a:latin typeface="Arial" pitchFamily="34" charset="0"/>
              </a:rPr>
              <a:pPr/>
              <a:t>2</a:t>
            </a:fld>
            <a:endParaRPr lang="lv-LV" smtClean="0">
              <a:latin typeface="Arial" pitchFamily="34" charset="0"/>
            </a:endParaRPr>
          </a:p>
        </p:txBody>
      </p:sp>
      <p:sp>
        <p:nvSpPr>
          <p:cNvPr id="3077" name="Rectangle 6"/>
          <p:cNvSpPr>
            <a:spLocks noChangeArrowheads="1"/>
          </p:cNvSpPr>
          <p:nvPr/>
        </p:nvSpPr>
        <p:spPr bwMode="auto">
          <a:xfrm>
            <a:off x="0" y="857250"/>
            <a:ext cx="9144000" cy="6094413"/>
          </a:xfrm>
          <a:prstGeom prst="rect">
            <a:avLst/>
          </a:prstGeom>
          <a:noFill/>
          <a:ln w="9525">
            <a:noFill/>
            <a:miter lim="800000"/>
            <a:headEnd/>
            <a:tailEnd/>
          </a:ln>
        </p:spPr>
        <p:txBody>
          <a:bodyPr>
            <a:spAutoFit/>
          </a:bodyPr>
          <a:lstStyle/>
          <a:p>
            <a:r>
              <a:rPr lang="lv-LV" sz="2600"/>
              <a:t>1 Kad sabata diena bija pagājusi, Marija Magdalēna un Marija, Jēkaba māte, un Salome nopirka smaržīgas zāles, lai ietu un svaidītu Jēzu. 2 Nedēļas pirmajā dienā rīta agrumā, saulei lecot, tās nāca pie kapa 3 un sarunājās savā starpā: "Kas mums novels akmeni no kapa ieejas?" 4 Pacēlušas acis, tās redzēja – akmens jau novelts. Bet tas bija ļoti liels. 5 Ienākušas kapā, tās ieraudzīja baltās drānās tērptu jaunekli sēžam labajā pusē, un tās izbijās. 6 Bet Viņš tām sacīja: "Nebīstieties! Jūs meklējat Jēzu, Nācarieti, krustā sisto, Viņš ir augšāmcēlies, un viņa šeit nav. Redziet, vieta, kur tie viņu nolika. 7 Bet ejiet un pasakiet to viņa mācekļiem un Pēterim: Viņš pirms jums aizies uz Galileju; tur jūs viņu redzēsit, kā Viņš jums sacījis." 8 Iznākušas no kapa tās metās bēgt prom, tās trīcēja un bija satriektas, un nestāstīja nevienam neko, jo baidījās. </a:t>
            </a:r>
          </a:p>
        </p:txBody>
      </p:sp>
      <p:sp>
        <p:nvSpPr>
          <p:cNvPr id="3078"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17.apr.2022.</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D897135C-9044-41ED-864A-E9A2C59472F6}" type="slidenum">
              <a:rPr lang="lv-LV" smtClean="0">
                <a:latin typeface="Arial" pitchFamily="34" charset="0"/>
              </a:rPr>
              <a:pPr/>
              <a:t>3</a:t>
            </a:fld>
            <a:endParaRPr lang="lv-LV" smtClean="0">
              <a:latin typeface="Arial" pitchFamily="34" charset="0"/>
            </a:endParaRPr>
          </a:p>
        </p:txBody>
      </p:sp>
      <p:sp>
        <p:nvSpPr>
          <p:cNvPr id="4099" name="Rectangle 6"/>
          <p:cNvSpPr>
            <a:spLocks noChangeArrowheads="1"/>
          </p:cNvSpPr>
          <p:nvPr/>
        </p:nvSpPr>
        <p:spPr bwMode="auto">
          <a:xfrm>
            <a:off x="0" y="142875"/>
            <a:ext cx="9144000" cy="6556375"/>
          </a:xfrm>
          <a:prstGeom prst="rect">
            <a:avLst/>
          </a:prstGeom>
          <a:noFill/>
          <a:ln w="9525">
            <a:noFill/>
            <a:miter lim="800000"/>
            <a:headEnd/>
            <a:tailEnd/>
          </a:ln>
        </p:spPr>
        <p:txBody>
          <a:bodyPr>
            <a:spAutoFit/>
          </a:bodyPr>
          <a:lstStyle/>
          <a:p>
            <a:r>
              <a:rPr lang="lv-LV" sz="2800"/>
              <a:t>9 Augšāmcēlies rīta agrumā nedēļas pirmajā dienā, Jēzus vispirms parādījās Marijai Magdalēnai, no kuras Viņš bija izdzinis septiņus dēmonus. 10 Viņa gāja un to pavēstīja tiem, kas ar viņu bijuši kopā un tagad sēroja un raudāja. 11 Bet, dzirdot, ka Viņš esot dzīvs un ka tā viņu redzējusi, tie neticēja. 12 Pēc tam Viņš parādījās citā izskatā diviem no viņiem, kad tie gāja uz laukiem. 13 Arī tie aizgājuši pavēstīja to pārējiem, un arī tiem viņi neticēja. 14 Vēlāk Viņš parādījās tiem vienpadsmit, kad viņi pie galda sēdēja, un Viņš norāja viņu neticību un sirds cietību, ka viņi neticēja tiem, kas bija redzējuši viņu pēc augšāmcelšanās. 15 Un Viņš tiem sacīja: "Ejiet pa visu pasauli un sludiniet evaņģēliju visai radībai. 16 Kas tic un tiks kristīts, tas tiks glābts, bet, kas netic, tas tiks pazudināts.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857232"/>
            <a:ext cx="5715008" cy="5447645"/>
          </a:xfrm>
          <a:prstGeom prst="rect">
            <a:avLst/>
          </a:prstGeom>
          <a:noFill/>
          <a:ln w="9525">
            <a:noFill/>
            <a:miter lim="800000"/>
            <a:headEnd/>
            <a:tailEnd/>
          </a:ln>
        </p:spPr>
        <p:txBody>
          <a:bodyPr wrap="square">
            <a:spAutoFit/>
          </a:bodyPr>
          <a:lstStyle/>
          <a:p>
            <a:pPr>
              <a:spcBef>
                <a:spcPts val="1200"/>
              </a:spcBef>
              <a:buFontTx/>
              <a:buChar char="•"/>
            </a:pPr>
            <a:r>
              <a:rPr lang="lv-LV" sz="2800" b="1" dirty="0" smtClean="0"/>
              <a:t>Mācekļiem</a:t>
            </a:r>
            <a:r>
              <a:rPr lang="lv-LV" sz="2800" dirty="0" smtClean="0"/>
              <a:t> bija </a:t>
            </a:r>
            <a:r>
              <a:rPr lang="lv-LV" sz="2800" b="1" dirty="0" smtClean="0"/>
              <a:t>lieli plāni </a:t>
            </a:r>
            <a:r>
              <a:rPr lang="lv-LV" sz="2800" dirty="0" smtClean="0"/>
              <a:t>un </a:t>
            </a:r>
            <a:r>
              <a:rPr lang="lv-LV" sz="2800" b="1" dirty="0" smtClean="0"/>
              <a:t>cerības</a:t>
            </a:r>
            <a:r>
              <a:rPr lang="lv-LV" sz="2800" dirty="0" smtClean="0"/>
              <a:t> uz </a:t>
            </a:r>
            <a:r>
              <a:rPr lang="lv-LV" sz="2800" b="1" dirty="0" smtClean="0"/>
              <a:t>tālāko </a:t>
            </a:r>
            <a:r>
              <a:rPr lang="lv-LV" sz="2800" b="1" dirty="0" smtClean="0"/>
              <a:t>dzīvi, </a:t>
            </a:r>
            <a:r>
              <a:rPr lang="lv-LV" sz="2800" dirty="0" smtClean="0"/>
              <a:t>kopā ar Jēzu.</a:t>
            </a:r>
            <a:endParaRPr lang="lv-LV" sz="2800" dirty="0" smtClean="0"/>
          </a:p>
          <a:p>
            <a:pPr>
              <a:spcBef>
                <a:spcPts val="1200"/>
              </a:spcBef>
              <a:buFontTx/>
              <a:buChar char="•"/>
            </a:pPr>
            <a:r>
              <a:rPr lang="lv-LV" sz="2800" dirty="0" smtClean="0"/>
              <a:t>Brīdī, kad </a:t>
            </a:r>
            <a:r>
              <a:rPr lang="lv-LV" sz="2800" b="1" dirty="0" smtClean="0"/>
              <a:t>Jēzus</a:t>
            </a:r>
            <a:r>
              <a:rPr lang="lv-LV" sz="2800" dirty="0" smtClean="0"/>
              <a:t> tika </a:t>
            </a:r>
            <a:r>
              <a:rPr lang="lv-LV" sz="2800" b="1" dirty="0" smtClean="0"/>
              <a:t>apcietināts</a:t>
            </a:r>
            <a:r>
              <a:rPr lang="lv-LV" sz="2800" dirty="0" smtClean="0"/>
              <a:t>, un </a:t>
            </a:r>
            <a:r>
              <a:rPr lang="lv-LV" sz="2800" b="1" dirty="0" smtClean="0"/>
              <a:t>nogalināts</a:t>
            </a:r>
            <a:r>
              <a:rPr lang="lv-LV" sz="2800" dirty="0" smtClean="0"/>
              <a:t>,</a:t>
            </a:r>
          </a:p>
          <a:p>
            <a:pPr>
              <a:spcBef>
                <a:spcPts val="1200"/>
              </a:spcBef>
              <a:buFontTx/>
              <a:buChar char="•"/>
            </a:pPr>
            <a:r>
              <a:rPr lang="lv-LV" sz="2800" dirty="0" smtClean="0"/>
              <a:t>Visa mācekļu </a:t>
            </a:r>
            <a:r>
              <a:rPr lang="lv-LV" sz="2800" b="1" dirty="0" smtClean="0"/>
              <a:t>dzīve sabruka</a:t>
            </a:r>
            <a:r>
              <a:rPr lang="lv-LV" sz="2800" dirty="0" smtClean="0"/>
              <a:t>!</a:t>
            </a:r>
          </a:p>
          <a:p>
            <a:pPr>
              <a:spcBef>
                <a:spcPts val="1200"/>
              </a:spcBef>
              <a:buFontTx/>
              <a:buChar char="•"/>
            </a:pPr>
            <a:r>
              <a:rPr lang="lv-LV" sz="2800" dirty="0" smtClean="0"/>
              <a:t>Viņi sēž aiz </a:t>
            </a:r>
            <a:r>
              <a:rPr lang="lv-LV" sz="2800" b="1" dirty="0" smtClean="0"/>
              <a:t>slēgtām durvīm</a:t>
            </a:r>
            <a:r>
              <a:rPr lang="lv-LV" sz="2800" dirty="0" smtClean="0"/>
              <a:t>, </a:t>
            </a:r>
            <a:r>
              <a:rPr lang="lv-LV" sz="2800" b="1" dirty="0" smtClean="0"/>
              <a:t>cerībā</a:t>
            </a:r>
            <a:r>
              <a:rPr lang="lv-LV" sz="2800" dirty="0" smtClean="0"/>
              <a:t>, ka </a:t>
            </a:r>
            <a:r>
              <a:rPr lang="lv-LV" sz="2800" b="1" dirty="0" smtClean="0"/>
              <a:t>karavīri</a:t>
            </a:r>
            <a:r>
              <a:rPr lang="lv-LV" sz="2800" dirty="0" smtClean="0"/>
              <a:t> viņus </a:t>
            </a:r>
            <a:r>
              <a:rPr lang="lv-LV" sz="2800" b="1" dirty="0" smtClean="0"/>
              <a:t>neatradīs</a:t>
            </a:r>
            <a:r>
              <a:rPr lang="lv-LV" sz="2800" dirty="0" smtClean="0"/>
              <a:t> un </a:t>
            </a:r>
            <a:r>
              <a:rPr lang="lv-LV" sz="2800" b="1" dirty="0" smtClean="0"/>
              <a:t>nenogalinās</a:t>
            </a:r>
            <a:r>
              <a:rPr lang="lv-LV" sz="2800" dirty="0" smtClean="0"/>
              <a:t> tāpat kā </a:t>
            </a:r>
            <a:r>
              <a:rPr lang="lv-LV" sz="2800" b="1" dirty="0" smtClean="0"/>
              <a:t>Jēzu</a:t>
            </a:r>
            <a:r>
              <a:rPr lang="lv-LV" sz="2800" dirty="0" smtClean="0"/>
              <a:t>.</a:t>
            </a:r>
          </a:p>
          <a:p>
            <a:pPr>
              <a:spcBef>
                <a:spcPts val="1200"/>
              </a:spcBef>
              <a:buFontTx/>
              <a:buChar char="•"/>
            </a:pPr>
            <a:r>
              <a:rPr lang="lv-LV" sz="2800" dirty="0" smtClean="0"/>
              <a:t>Kas var viņiem </a:t>
            </a:r>
            <a:r>
              <a:rPr lang="lv-LV" sz="2800" b="1" dirty="0" smtClean="0"/>
              <a:t>šobrīd palīdzēt</a:t>
            </a:r>
            <a:r>
              <a:rPr lang="lv-LV" sz="2800" dirty="0" smtClean="0"/>
              <a:t>?</a:t>
            </a:r>
          </a:p>
        </p:txBody>
      </p:sp>
      <p:pic>
        <p:nvPicPr>
          <p:cNvPr id="27653" name="Picture 5"/>
          <p:cNvPicPr>
            <a:picLocks noChangeAspect="1" noChangeArrowheads="1"/>
          </p:cNvPicPr>
          <p:nvPr/>
        </p:nvPicPr>
        <p:blipFill>
          <a:blip r:embed="rId2" cstate="print"/>
          <a:srcRect l="13898" r="44484"/>
          <a:stretch>
            <a:fillRect/>
          </a:stretch>
        </p:blipFill>
        <p:spPr bwMode="auto">
          <a:xfrm>
            <a:off x="5643570" y="857232"/>
            <a:ext cx="3500430" cy="5429264"/>
          </a:xfrm>
          <a:prstGeom prst="rect">
            <a:avLst/>
          </a:prstGeom>
          <a:ln>
            <a:noFill/>
          </a:ln>
          <a:effectLst>
            <a:softEdge rad="112500"/>
          </a:effectLst>
        </p:spPr>
      </p:pic>
      <p:sp>
        <p:nvSpPr>
          <p:cNvPr id="5" name="Rectangle 2"/>
          <p:cNvSpPr txBox="1">
            <a:spLocks noChangeArrowheads="1"/>
          </p:cNvSpPr>
          <p:nvPr/>
        </p:nvSpPr>
        <p:spPr bwMode="auto">
          <a:xfrm>
            <a:off x="468313" y="0"/>
            <a:ext cx="82296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Ievads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7653"/>
                                        </p:tgtEl>
                                        <p:attrNameLst>
                                          <p:attrName>style.visibility</p:attrName>
                                        </p:attrNameLst>
                                      </p:cBhvr>
                                      <p:to>
                                        <p:strVal val="visible"/>
                                      </p:to>
                                    </p:set>
                                    <p:animEffect transition="in" filter="fade">
                                      <p:cBhvr>
                                        <p:cTn id="11" dur="2000"/>
                                        <p:tgtEl>
                                          <p:spTgt spid="27653"/>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nSpc>
                <a:spcPct val="80000"/>
              </a:lnSpc>
              <a:buFontTx/>
              <a:buNone/>
            </a:pPr>
            <a:r>
              <a:rPr lang="lv-LV" sz="2800" i="1" smtClean="0"/>
              <a:t>1 Kad sabata diena bija pagājusi, Marija Magdalēna un Marija, Jēkaba māte, un Salome nopirka smaržīgas zāles, lai ietu un svaidītu Jēzu. 2 Nedēļas pirmajā dienā rīta agrumā, saulei lecot, tās nāca pie kapa 3 un sarunājās savā starpā: "Kas mums novels akmeni no kapa ieejas?" 4 Pacēlušas acis, tās redzēja – akmens jau novelts. Bet tas bija ļoti liels.</a:t>
            </a:r>
          </a:p>
        </p:txBody>
      </p:sp>
      <p:sp>
        <p:nvSpPr>
          <p:cNvPr id="6147" name="Slide Number Placeholder 3"/>
          <p:cNvSpPr>
            <a:spLocks noGrp="1"/>
          </p:cNvSpPr>
          <p:nvPr>
            <p:ph type="sldNum" sz="quarter" idx="12"/>
          </p:nvPr>
        </p:nvSpPr>
        <p:spPr>
          <a:noFill/>
        </p:spPr>
        <p:txBody>
          <a:bodyPr/>
          <a:lstStyle/>
          <a:p>
            <a:fld id="{E29EEAE3-B19F-4B7E-8067-49C504F2EEBE}" type="slidenum">
              <a:rPr lang="lv-LV" smtClean="0">
                <a:latin typeface="Arial" pitchFamily="34" charset="0"/>
              </a:rPr>
              <a:pPr/>
              <a:t>5</a:t>
            </a:fld>
            <a:endParaRPr lang="lv-LV" smtClean="0">
              <a:latin typeface="Arial" pitchFamily="34" charset="0"/>
            </a:endParaRPr>
          </a:p>
        </p:txBody>
      </p:sp>
      <p:sp>
        <p:nvSpPr>
          <p:cNvPr id="5" name="Rectangle 4"/>
          <p:cNvSpPr>
            <a:spLocks noChangeArrowheads="1"/>
          </p:cNvSpPr>
          <p:nvPr/>
        </p:nvSpPr>
        <p:spPr bwMode="auto">
          <a:xfrm>
            <a:off x="0" y="2504492"/>
            <a:ext cx="5072063" cy="4221669"/>
          </a:xfrm>
          <a:prstGeom prst="rect">
            <a:avLst/>
          </a:prstGeom>
          <a:noFill/>
          <a:ln w="9525">
            <a:noFill/>
            <a:miter lim="800000"/>
            <a:headEnd/>
            <a:tailEnd/>
          </a:ln>
        </p:spPr>
        <p:txBody>
          <a:bodyPr>
            <a:spAutoFit/>
          </a:bodyPr>
          <a:lstStyle/>
          <a:p>
            <a:pPr>
              <a:lnSpc>
                <a:spcPts val="3100"/>
              </a:lnSpc>
              <a:spcBef>
                <a:spcPts val="600"/>
              </a:spcBef>
              <a:buFontTx/>
              <a:buChar char="•"/>
            </a:pPr>
            <a:r>
              <a:rPr lang="lv-LV" sz="2800" b="1" dirty="0"/>
              <a:t>Evaņģēlijos</a:t>
            </a:r>
            <a:r>
              <a:rPr lang="lv-LV" sz="2800" dirty="0"/>
              <a:t> ir daudz </a:t>
            </a:r>
            <a:r>
              <a:rPr lang="lv-LV" sz="2800" b="1" dirty="0"/>
              <a:t>detaļu</a:t>
            </a:r>
            <a:r>
              <a:rPr lang="lv-LV" sz="2800" dirty="0"/>
              <a:t>, lai </a:t>
            </a:r>
            <a:r>
              <a:rPr lang="lv-LV" sz="2800" b="1" dirty="0"/>
              <a:t>redzētu</a:t>
            </a:r>
            <a:r>
              <a:rPr lang="lv-LV" sz="2800" dirty="0"/>
              <a:t>, ka </a:t>
            </a:r>
            <a:r>
              <a:rPr lang="lv-LV" sz="2800" b="1" dirty="0"/>
              <a:t>notikums</a:t>
            </a:r>
            <a:r>
              <a:rPr lang="lv-LV" sz="2800" dirty="0"/>
              <a:t> patiešām ir </a:t>
            </a:r>
            <a:r>
              <a:rPr lang="lv-LV" sz="2800" b="1" dirty="0"/>
              <a:t>īsts</a:t>
            </a:r>
            <a:r>
              <a:rPr lang="lv-LV" sz="2800" dirty="0"/>
              <a:t>!</a:t>
            </a:r>
          </a:p>
          <a:p>
            <a:pPr>
              <a:lnSpc>
                <a:spcPts val="3100"/>
              </a:lnSpc>
              <a:spcBef>
                <a:spcPts val="600"/>
              </a:spcBef>
              <a:buFontTx/>
              <a:buChar char="•"/>
            </a:pPr>
            <a:r>
              <a:rPr lang="lv-LV" sz="2800" b="1" dirty="0"/>
              <a:t>Marija</a:t>
            </a:r>
            <a:r>
              <a:rPr lang="lv-LV" sz="2800" dirty="0"/>
              <a:t> nāk uz </a:t>
            </a:r>
            <a:r>
              <a:rPr lang="lv-LV" sz="2800" b="1" dirty="0"/>
              <a:t>kapu</a:t>
            </a:r>
            <a:r>
              <a:rPr lang="lv-LV" sz="2800" dirty="0"/>
              <a:t> un </a:t>
            </a:r>
            <a:r>
              <a:rPr lang="lv-LV" sz="2800" b="1" dirty="0"/>
              <a:t>domā</a:t>
            </a:r>
            <a:r>
              <a:rPr lang="lv-LV" sz="2800" dirty="0"/>
              <a:t>, kā viņa novels nost </a:t>
            </a:r>
            <a:r>
              <a:rPr lang="lv-LV" sz="2800" b="1" dirty="0"/>
              <a:t>milzīgo</a:t>
            </a:r>
            <a:r>
              <a:rPr lang="lv-LV" sz="2800" dirty="0"/>
              <a:t> </a:t>
            </a:r>
            <a:r>
              <a:rPr lang="lv-LV" sz="2800" b="1" dirty="0"/>
              <a:t>akmeni</a:t>
            </a:r>
            <a:r>
              <a:rPr lang="lv-LV" sz="2800" dirty="0"/>
              <a:t>.</a:t>
            </a:r>
          </a:p>
          <a:p>
            <a:pPr>
              <a:lnSpc>
                <a:spcPts val="3100"/>
              </a:lnSpc>
              <a:spcBef>
                <a:spcPts val="600"/>
              </a:spcBef>
              <a:buFontTx/>
              <a:buChar char="•"/>
            </a:pPr>
            <a:r>
              <a:rPr lang="lv-LV" sz="2800" b="1" dirty="0"/>
              <a:t>Akmens</a:t>
            </a:r>
            <a:r>
              <a:rPr lang="lv-LV" sz="2800" dirty="0"/>
              <a:t> no Jēzus kapa tika </a:t>
            </a:r>
            <a:r>
              <a:rPr lang="lv-LV" sz="2800" b="1" dirty="0"/>
              <a:t>novelts</a:t>
            </a:r>
            <a:r>
              <a:rPr lang="lv-LV" sz="2800" dirty="0"/>
              <a:t> </a:t>
            </a:r>
            <a:r>
              <a:rPr lang="lv-LV" sz="2800" b="1" dirty="0"/>
              <a:t>nevis</a:t>
            </a:r>
            <a:r>
              <a:rPr lang="lv-LV" sz="2800" dirty="0"/>
              <a:t>, lai </a:t>
            </a:r>
            <a:r>
              <a:rPr lang="lv-LV" sz="2800" b="1" dirty="0"/>
              <a:t>Jēzus</a:t>
            </a:r>
            <a:r>
              <a:rPr lang="lv-LV" sz="2800" dirty="0"/>
              <a:t> </a:t>
            </a:r>
            <a:r>
              <a:rPr lang="lv-LV" sz="2800" b="1" dirty="0"/>
              <a:t>tiktu </a:t>
            </a:r>
            <a:r>
              <a:rPr lang="lv-LV" sz="2800" b="1" dirty="0" smtClean="0"/>
              <a:t>ārā</a:t>
            </a:r>
            <a:r>
              <a:rPr lang="lv-LV" sz="2800" dirty="0" smtClean="0"/>
              <a:t>, </a:t>
            </a:r>
            <a:r>
              <a:rPr lang="lv-LV" sz="2800" dirty="0"/>
              <a:t>bet </a:t>
            </a:r>
            <a:r>
              <a:rPr lang="lv-LV" sz="2800" b="1" dirty="0"/>
              <a:t>lai sievas </a:t>
            </a:r>
            <a:r>
              <a:rPr lang="lv-LV" sz="2800" dirty="0"/>
              <a:t>un </a:t>
            </a:r>
            <a:r>
              <a:rPr lang="lv-LV" sz="2800" b="1" dirty="0"/>
              <a:t>mācekļi</a:t>
            </a:r>
            <a:r>
              <a:rPr lang="lv-LV" sz="2800" dirty="0"/>
              <a:t> </a:t>
            </a:r>
            <a:r>
              <a:rPr lang="lv-LV" sz="2800" b="1" dirty="0"/>
              <a:t>tiktu iekšā</a:t>
            </a:r>
            <a:r>
              <a:rPr lang="lv-LV" sz="2800" dirty="0"/>
              <a:t>.</a:t>
            </a:r>
          </a:p>
        </p:txBody>
      </p:sp>
      <p:pic>
        <p:nvPicPr>
          <p:cNvPr id="6" name="Picture 6" descr="http://t2.gstatic.com/images?q=tbn:ANd9GcR5qr_VmAUdM8OoN4PJ8kRfR5adfcGdFo6TISz7BhKBkBk-H4mA"/>
          <p:cNvPicPr>
            <a:picLocks noChangeAspect="1" noChangeArrowheads="1"/>
          </p:cNvPicPr>
          <p:nvPr/>
        </p:nvPicPr>
        <p:blipFill>
          <a:blip r:embed="rId2" cstate="print"/>
          <a:srcRect/>
          <a:stretch>
            <a:fillRect/>
          </a:stretch>
        </p:blipFill>
        <p:spPr bwMode="auto">
          <a:xfrm>
            <a:off x="5072066" y="2060848"/>
            <a:ext cx="4071934" cy="469115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 calcmode="lin" valueType="num">
                                      <p:cBhvr additive="base">
                                        <p:cTn id="1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 calcmode="lin" valueType="num">
                                      <p:cBhvr additive="base">
                                        <p:cTn id="20"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smtClean="0"/>
              <a:t>5 Ienākušas kapā, tās ieraudzīja baltās drānās tērptu jaunekli sēžam labajā pusē, un tās izbijās. 6 Bet Viņš tām sacīja: "Nebīstieties! Jūs meklējat Jēzu, Nācarieti, krustā sisto, Viņš ir augšāmcēlies, un viņa šeit nav. Redziet, vieta, kur tie viņu nolika.</a:t>
            </a:r>
          </a:p>
        </p:txBody>
      </p:sp>
      <p:sp>
        <p:nvSpPr>
          <p:cNvPr id="7" name="Rectangle 6"/>
          <p:cNvSpPr>
            <a:spLocks noChangeArrowheads="1"/>
          </p:cNvSpPr>
          <p:nvPr/>
        </p:nvSpPr>
        <p:spPr bwMode="auto">
          <a:xfrm>
            <a:off x="0" y="1671001"/>
            <a:ext cx="6072188" cy="5170646"/>
          </a:xfrm>
          <a:prstGeom prst="rect">
            <a:avLst/>
          </a:prstGeom>
          <a:noFill/>
          <a:ln w="9525">
            <a:noFill/>
            <a:miter lim="800000"/>
            <a:headEnd/>
            <a:tailEnd/>
          </a:ln>
        </p:spPr>
        <p:txBody>
          <a:bodyPr>
            <a:spAutoFit/>
          </a:bodyPr>
          <a:lstStyle/>
          <a:p>
            <a:pPr>
              <a:spcBef>
                <a:spcPts val="1200"/>
              </a:spcBef>
              <a:buFontTx/>
              <a:buChar char="•"/>
            </a:pPr>
            <a:r>
              <a:rPr lang="lv-LV" sz="2800" b="1" dirty="0"/>
              <a:t>Marija</a:t>
            </a:r>
            <a:r>
              <a:rPr lang="lv-LV" sz="2800" dirty="0"/>
              <a:t> </a:t>
            </a:r>
            <a:r>
              <a:rPr lang="lv-LV" sz="2800" b="1" dirty="0"/>
              <a:t>ieskatās kapā </a:t>
            </a:r>
            <a:r>
              <a:rPr lang="lv-LV" sz="2800" dirty="0"/>
              <a:t>un </a:t>
            </a:r>
            <a:r>
              <a:rPr lang="lv-LV" sz="2800" b="1" dirty="0"/>
              <a:t>ierauga 2 eņģeļus</a:t>
            </a:r>
            <a:r>
              <a:rPr lang="lv-LV" sz="2800" dirty="0"/>
              <a:t>, kas </a:t>
            </a:r>
            <a:r>
              <a:rPr lang="lv-LV" sz="2800" b="1" dirty="0"/>
              <a:t>Dieva sūtīti </a:t>
            </a:r>
            <a:r>
              <a:rPr lang="lv-LV" sz="2800" dirty="0"/>
              <a:t>pasludināt </a:t>
            </a:r>
            <a:r>
              <a:rPr lang="lv-LV" sz="2800" b="1" dirty="0"/>
              <a:t>sievām</a:t>
            </a:r>
            <a:r>
              <a:rPr lang="lv-LV" sz="2800" dirty="0"/>
              <a:t> </a:t>
            </a:r>
            <a:r>
              <a:rPr lang="lv-LV" sz="2800" b="1" dirty="0"/>
              <a:t>priecīgas</a:t>
            </a:r>
            <a:r>
              <a:rPr lang="lv-LV" sz="2800" dirty="0"/>
              <a:t> </a:t>
            </a:r>
            <a:r>
              <a:rPr lang="lv-LV" sz="2800" b="1" dirty="0"/>
              <a:t>ziņas!</a:t>
            </a:r>
          </a:p>
          <a:p>
            <a:pPr>
              <a:spcBef>
                <a:spcPts val="1200"/>
              </a:spcBef>
              <a:buFontTx/>
              <a:buChar char="•"/>
            </a:pPr>
            <a:r>
              <a:rPr lang="lv-LV" sz="2800" dirty="0" smtClean="0"/>
              <a:t>Eņģeļi </a:t>
            </a:r>
            <a:r>
              <a:rPr lang="lv-LV" sz="2800" dirty="0"/>
              <a:t>paziņo </a:t>
            </a:r>
            <a:r>
              <a:rPr lang="lv-LV" sz="2800" b="1" dirty="0"/>
              <a:t>priecīgāko vēsti pasaules vēsturē </a:t>
            </a:r>
            <a:r>
              <a:rPr lang="lv-LV" sz="2800" dirty="0">
                <a:sym typeface="Wingdings" pitchFamily="2" charset="2"/>
              </a:rPr>
              <a:t></a:t>
            </a:r>
          </a:p>
          <a:p>
            <a:pPr>
              <a:spcBef>
                <a:spcPts val="1200"/>
              </a:spcBef>
              <a:buFontTx/>
              <a:buChar char="•"/>
            </a:pPr>
            <a:r>
              <a:rPr lang="lv-LV" sz="2800" b="1" dirty="0">
                <a:sym typeface="Wingdings" pitchFamily="2" charset="2"/>
              </a:rPr>
              <a:t>KAPS IR TUKŠS!</a:t>
            </a:r>
          </a:p>
          <a:p>
            <a:pPr>
              <a:spcBef>
                <a:spcPts val="1200"/>
              </a:spcBef>
              <a:buFontTx/>
              <a:buChar char="•"/>
            </a:pPr>
            <a:r>
              <a:rPr lang="lv-LV" sz="2800" b="1" dirty="0">
                <a:sym typeface="Wingdings" pitchFamily="2" charset="2"/>
              </a:rPr>
              <a:t>JĒZUS ŠEIT NAV!</a:t>
            </a:r>
          </a:p>
          <a:p>
            <a:pPr>
              <a:spcBef>
                <a:spcPts val="1200"/>
              </a:spcBef>
              <a:buFontTx/>
              <a:buChar char="•"/>
            </a:pPr>
            <a:r>
              <a:rPr lang="lv-LV" sz="2800" b="1" dirty="0">
                <a:sym typeface="Wingdings" pitchFamily="2" charset="2"/>
              </a:rPr>
              <a:t>VIŅŠ IR AUGŠĀMCĒLIES!</a:t>
            </a:r>
          </a:p>
          <a:p>
            <a:pPr>
              <a:spcBef>
                <a:spcPts val="1200"/>
              </a:spcBef>
              <a:buFontTx/>
              <a:buChar char="•"/>
            </a:pPr>
            <a:r>
              <a:rPr lang="lv-LV" sz="2800" dirty="0">
                <a:sym typeface="Wingdings" pitchFamily="2" charset="2"/>
              </a:rPr>
              <a:t>Ja </a:t>
            </a:r>
            <a:r>
              <a:rPr lang="lv-LV" sz="2800" b="1" dirty="0">
                <a:sym typeface="Wingdings" pitchFamily="2" charset="2"/>
              </a:rPr>
              <a:t>Jēzus ir dzīvs</a:t>
            </a:r>
            <a:r>
              <a:rPr lang="lv-LV" sz="2800" dirty="0">
                <a:sym typeface="Wingdings" pitchFamily="2" charset="2"/>
              </a:rPr>
              <a:t>, tad arī </a:t>
            </a:r>
            <a:r>
              <a:rPr lang="lv-LV" sz="2800" b="1" dirty="0">
                <a:sym typeface="Wingdings" pitchFamily="2" charset="2"/>
              </a:rPr>
              <a:t>Viņa mācekļi celsies augšām!</a:t>
            </a:r>
            <a:endParaRPr lang="lv-LV" sz="2800" b="1" dirty="0"/>
          </a:p>
        </p:txBody>
      </p:sp>
      <p:sp>
        <p:nvSpPr>
          <p:cNvPr id="7172" name="Slide Number Placeholder 3"/>
          <p:cNvSpPr>
            <a:spLocks noGrp="1"/>
          </p:cNvSpPr>
          <p:nvPr>
            <p:ph type="sldNum" sz="quarter" idx="12"/>
          </p:nvPr>
        </p:nvSpPr>
        <p:spPr>
          <a:noFill/>
        </p:spPr>
        <p:txBody>
          <a:bodyPr/>
          <a:lstStyle/>
          <a:p>
            <a:fld id="{1F83B984-1055-4F3B-A8F0-DAB21D205B68}" type="slidenum">
              <a:rPr lang="lv-LV" smtClean="0">
                <a:latin typeface="Arial" pitchFamily="34" charset="0"/>
              </a:rPr>
              <a:pPr/>
              <a:t>6</a:t>
            </a:fld>
            <a:endParaRPr lang="lv-LV" dirty="0" smtClean="0">
              <a:latin typeface="Arial" pitchFamily="34" charset="0"/>
            </a:endParaRPr>
          </a:p>
        </p:txBody>
      </p:sp>
      <p:pic>
        <p:nvPicPr>
          <p:cNvPr id="5" name="Picture 7" descr="http://imgc.artprintimages.com/images/art-print/william-brassey-hole-jesus-tomb-is-found-empty-and-two-angels-explain-that-jesus-is-risen_i-G-38-3844-AMWYF00Z.jpg"/>
          <p:cNvPicPr>
            <a:picLocks noChangeAspect="1" noChangeArrowheads="1"/>
          </p:cNvPicPr>
          <p:nvPr/>
        </p:nvPicPr>
        <p:blipFill>
          <a:blip r:embed="rId2"/>
          <a:srcRect l="6148" t="15369" r="48770" b="4712"/>
          <a:stretch>
            <a:fillRect/>
          </a:stretch>
        </p:blipFill>
        <p:spPr bwMode="auto">
          <a:xfrm flipH="1">
            <a:off x="5929322" y="1533260"/>
            <a:ext cx="3214678" cy="483894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0" y="830250"/>
            <a:ext cx="9144000" cy="812800"/>
          </a:xfrm>
        </p:spPr>
        <p:txBody>
          <a:bodyPr/>
          <a:lstStyle/>
          <a:p>
            <a:pPr eaLnBrk="1" hangingPunct="1">
              <a:lnSpc>
                <a:spcPct val="80000"/>
              </a:lnSpc>
              <a:buFontTx/>
              <a:buNone/>
            </a:pPr>
            <a:r>
              <a:rPr lang="lv-LV" sz="2800" i="1" dirty="0" smtClean="0"/>
              <a:t>Jēzus </a:t>
            </a:r>
            <a:r>
              <a:rPr lang="lv-LV" sz="2800" i="1" dirty="0" smtClean="0"/>
              <a:t>sacīja: "Viss piepildīts</a:t>
            </a:r>
            <a:r>
              <a:rPr lang="lv-LV" sz="2800" i="1" dirty="0" smtClean="0"/>
              <a:t>!“ Un</a:t>
            </a:r>
            <a:r>
              <a:rPr lang="lv-LV" sz="2800" i="1" dirty="0" smtClean="0"/>
              <a:t>, galvu nokāris, atdeva garu Dievam</a:t>
            </a:r>
            <a:r>
              <a:rPr lang="lv-LV" sz="2800" i="1" dirty="0" smtClean="0"/>
              <a:t>. (Jņ.19:30 )</a:t>
            </a:r>
            <a:endParaRPr lang="lv-LV" sz="2800" i="1" dirty="0" smtClean="0"/>
          </a:p>
          <a:p>
            <a:pPr algn="just" eaLnBrk="1" hangingPunct="1">
              <a:lnSpc>
                <a:spcPct val="80000"/>
              </a:lnSpc>
              <a:buFontTx/>
              <a:buNone/>
            </a:pPr>
            <a:endParaRPr lang="lv-LV" dirty="0" smtClean="0"/>
          </a:p>
        </p:txBody>
      </p:sp>
      <p:sp>
        <p:nvSpPr>
          <p:cNvPr id="7" name="Rectangle 6"/>
          <p:cNvSpPr>
            <a:spLocks noChangeArrowheads="1"/>
          </p:cNvSpPr>
          <p:nvPr/>
        </p:nvSpPr>
        <p:spPr bwMode="auto">
          <a:xfrm>
            <a:off x="1" y="1714488"/>
            <a:ext cx="5786446" cy="4832092"/>
          </a:xfrm>
          <a:prstGeom prst="rect">
            <a:avLst/>
          </a:prstGeom>
          <a:noFill/>
          <a:ln w="9525">
            <a:noFill/>
            <a:miter lim="800000"/>
            <a:headEnd/>
            <a:tailEnd/>
          </a:ln>
        </p:spPr>
        <p:txBody>
          <a:bodyPr wrap="square">
            <a:spAutoFit/>
          </a:bodyPr>
          <a:lstStyle/>
          <a:p>
            <a:pPr>
              <a:buFontTx/>
              <a:buChar char="•"/>
            </a:pPr>
            <a:r>
              <a:rPr lang="lv-LV" sz="2800" dirty="0" smtClean="0"/>
              <a:t>Krusts </a:t>
            </a:r>
            <a:r>
              <a:rPr lang="lv-LV" sz="2800" dirty="0"/>
              <a:t>ir </a:t>
            </a:r>
            <a:r>
              <a:rPr lang="lv-LV" sz="2800" b="1" dirty="0"/>
              <a:t>Taisnība</a:t>
            </a:r>
            <a:r>
              <a:rPr lang="lv-LV" sz="2800" dirty="0"/>
              <a:t>: </a:t>
            </a:r>
            <a:r>
              <a:rPr lang="lv-LV" sz="2800" b="1" dirty="0"/>
              <a:t>Dieva jērs saņem sodu mūsu vietā</a:t>
            </a:r>
            <a:endParaRPr lang="lv-LV" sz="2800" dirty="0"/>
          </a:p>
          <a:p>
            <a:pPr>
              <a:buFontTx/>
              <a:buChar char="•"/>
            </a:pPr>
            <a:r>
              <a:rPr lang="lv-LV" sz="2800" dirty="0"/>
              <a:t>Krusts ir </a:t>
            </a:r>
            <a:r>
              <a:rPr lang="lv-LV" sz="2800" b="1" dirty="0"/>
              <a:t>Mīlestība</a:t>
            </a:r>
            <a:r>
              <a:rPr lang="lv-LV" sz="2800" dirty="0"/>
              <a:t>: </a:t>
            </a:r>
            <a:r>
              <a:rPr lang="lv-LV" sz="2800" i="1" dirty="0"/>
              <a:t>Jo tik ļoti Dievs šo pasauli mīlējis, ka devis savu vienīgo Dēlu...(Jņ.3:16)</a:t>
            </a:r>
            <a:endParaRPr lang="lv-LV" sz="2800" dirty="0"/>
          </a:p>
          <a:p>
            <a:pPr>
              <a:buFontTx/>
              <a:buChar char="•"/>
            </a:pPr>
            <a:r>
              <a:rPr lang="lv-LV" sz="2800" dirty="0"/>
              <a:t>Pie krusta notiek </a:t>
            </a:r>
            <a:r>
              <a:rPr lang="lv-LV" sz="2800" b="1" dirty="0"/>
              <a:t>lielākā apmaiņa </a:t>
            </a:r>
            <a:r>
              <a:rPr lang="lv-LV" sz="2800" dirty="0"/>
              <a:t>pasaules vēsturē: </a:t>
            </a:r>
            <a:r>
              <a:rPr lang="lv-LV" sz="2800" b="1" dirty="0"/>
              <a:t>mūsu grēki </a:t>
            </a:r>
            <a:r>
              <a:rPr lang="lv-LV" sz="2800" dirty="0"/>
              <a:t>pret </a:t>
            </a:r>
            <a:r>
              <a:rPr lang="lv-LV" sz="2800" b="1" dirty="0"/>
              <a:t>piedošanu</a:t>
            </a:r>
            <a:r>
              <a:rPr lang="lv-LV" sz="2800" dirty="0"/>
              <a:t> un </a:t>
            </a:r>
            <a:r>
              <a:rPr lang="lv-LV" sz="2800" b="1" dirty="0"/>
              <a:t>mūžīgo</a:t>
            </a:r>
            <a:r>
              <a:rPr lang="lv-LV" sz="2800" dirty="0"/>
              <a:t> </a:t>
            </a:r>
            <a:r>
              <a:rPr lang="lv-LV" sz="2800" b="1" dirty="0"/>
              <a:t>dzīvību</a:t>
            </a:r>
            <a:r>
              <a:rPr lang="lv-LV" sz="2800" dirty="0"/>
              <a:t>.</a:t>
            </a:r>
          </a:p>
          <a:p>
            <a:pPr>
              <a:buFontTx/>
              <a:buChar char="•"/>
            </a:pPr>
            <a:r>
              <a:rPr lang="lv-LV" sz="2800" dirty="0"/>
              <a:t>Tā nu mēs redzam cik </a:t>
            </a:r>
            <a:r>
              <a:rPr lang="lv-LV" sz="2800" b="1" dirty="0"/>
              <a:t>dārgu samaksu</a:t>
            </a:r>
            <a:r>
              <a:rPr lang="lv-LV" sz="2800" dirty="0"/>
              <a:t> </a:t>
            </a:r>
            <a:r>
              <a:rPr lang="lv-LV" sz="2800" b="1" dirty="0"/>
              <a:t>Dievam nācās maksāt</a:t>
            </a:r>
            <a:r>
              <a:rPr lang="lv-LV" sz="2800" dirty="0"/>
              <a:t>, lai </a:t>
            </a:r>
            <a:r>
              <a:rPr lang="lv-LV" sz="2800" b="1" dirty="0"/>
              <a:t>mēs </a:t>
            </a:r>
            <a:r>
              <a:rPr lang="lv-LV" sz="2800" dirty="0"/>
              <a:t>varētu </a:t>
            </a:r>
            <a:r>
              <a:rPr lang="lv-LV" sz="2800" b="1" dirty="0"/>
              <a:t>nonākt paradīzē</a:t>
            </a:r>
            <a:r>
              <a:rPr lang="lv-LV" sz="2800" dirty="0"/>
              <a:t>.</a:t>
            </a:r>
          </a:p>
        </p:txBody>
      </p:sp>
      <p:sp>
        <p:nvSpPr>
          <p:cNvPr id="5" name="Rectangle 2"/>
          <p:cNvSpPr txBox="1">
            <a:spLocks noChangeArrowheads="1"/>
          </p:cNvSpPr>
          <p:nvPr/>
        </p:nvSpPr>
        <p:spPr bwMode="auto">
          <a:xfrm>
            <a:off x="468313" y="-71462"/>
            <a:ext cx="82296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lv-LV" sz="4400" b="1" kern="0" dirty="0" smtClean="0">
                <a:latin typeface="+mj-lt"/>
                <a:ea typeface="+mj-ea"/>
                <a:cs typeface="+mj-cs"/>
              </a:rPr>
              <a:t>Lielākā apmaiņa vēsturē</a:t>
            </a:r>
            <a:endParaRPr kumimoji="0" lang="lv-LV" sz="4400" b="1" i="0" u="none" strike="noStrike" kern="0" cap="none" spc="0" normalizeH="0" baseline="0" noProof="0" dirty="0" smtClean="0">
              <a:ln>
                <a:noFill/>
              </a:ln>
              <a:solidFill>
                <a:schemeClr val="tx1"/>
              </a:solidFill>
              <a:effectLst/>
              <a:uLnTx/>
              <a:uFillTx/>
              <a:latin typeface="+mj-lt"/>
              <a:ea typeface="+mj-ea"/>
              <a:cs typeface="+mj-cs"/>
            </a:endParaRPr>
          </a:p>
        </p:txBody>
      </p:sp>
      <p:pic>
        <p:nvPicPr>
          <p:cNvPr id="1028" name="Picture 4" descr="The Great Exchange – Sketchbook Silliness"/>
          <p:cNvPicPr>
            <a:picLocks noChangeAspect="1" noChangeArrowheads="1"/>
          </p:cNvPicPr>
          <p:nvPr/>
        </p:nvPicPr>
        <p:blipFill>
          <a:blip r:embed="rId2"/>
          <a:srcRect t="13855" b="33735"/>
          <a:stretch>
            <a:fillRect/>
          </a:stretch>
        </p:blipFill>
        <p:spPr bwMode="auto">
          <a:xfrm>
            <a:off x="5715009" y="1285859"/>
            <a:ext cx="3428992" cy="531150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8"/>
                                        </p:tgtEl>
                                        <p:attrNameLst>
                                          <p:attrName>style.visibility</p:attrName>
                                        </p:attrNameLst>
                                      </p:cBhvr>
                                      <p:to>
                                        <p:strVal val="visible"/>
                                      </p:to>
                                    </p:set>
                                    <p:animEffect transition="in" filter="fade">
                                      <p:cBhvr>
                                        <p:cTn id="11" dur="2000"/>
                                        <p:tgtEl>
                                          <p:spTgt spid="102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anim calcmode="lin" valueType="num">
                                      <p:cBhvr additive="base">
                                        <p:cTn id="1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ppt_x"/>
                                          </p:val>
                                        </p:tav>
                                        <p:tav tm="100000">
                                          <p:val>
                                            <p:strVal val="#ppt_x"/>
                                          </p:val>
                                        </p:tav>
                                      </p:tavLst>
                                    </p:anim>
                                    <p:anim calcmode="lin" valueType="num">
                                      <p:cBhvr additive="base">
                                        <p:cTn id="3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Christ carrying the cross Images, Stock Photos &amp; Vectors | Shutterstock"/>
          <p:cNvPicPr>
            <a:picLocks noChangeAspect="1" noChangeArrowheads="1"/>
          </p:cNvPicPr>
          <p:nvPr/>
        </p:nvPicPr>
        <p:blipFill>
          <a:blip r:embed="rId2"/>
          <a:srcRect b="4346"/>
          <a:stretch>
            <a:fillRect/>
          </a:stretch>
        </p:blipFill>
        <p:spPr bwMode="auto">
          <a:xfrm flipH="1">
            <a:off x="1357290" y="3143248"/>
            <a:ext cx="7072362" cy="3714752"/>
          </a:xfrm>
          <a:prstGeom prst="rect">
            <a:avLst/>
          </a:prstGeom>
          <a:ln>
            <a:noFill/>
          </a:ln>
          <a:effectLst>
            <a:softEdge rad="112500"/>
          </a:effectLst>
        </p:spPr>
      </p:pic>
      <p:sp>
        <p:nvSpPr>
          <p:cNvPr id="10244" name="Rectangle 3"/>
          <p:cNvSpPr>
            <a:spLocks noGrp="1" noChangeArrowheads="1"/>
          </p:cNvSpPr>
          <p:nvPr>
            <p:ph type="body" idx="1"/>
          </p:nvPr>
        </p:nvSpPr>
        <p:spPr>
          <a:xfrm>
            <a:off x="0" y="0"/>
            <a:ext cx="9144000" cy="1081088"/>
          </a:xfrm>
        </p:spPr>
        <p:txBody>
          <a:bodyPr/>
          <a:lstStyle/>
          <a:p>
            <a:pPr marL="0" indent="0" algn="just" eaLnBrk="1" hangingPunct="1">
              <a:spcBef>
                <a:spcPct val="0"/>
              </a:spcBef>
              <a:buFontTx/>
              <a:buNone/>
            </a:pPr>
            <a:r>
              <a:rPr lang="lv-LV" sz="2800" i="1" baseline="30000" dirty="0" smtClean="0"/>
              <a:t>22</a:t>
            </a:r>
            <a:r>
              <a:rPr lang="lv-LV" sz="2800" i="1" dirty="0" smtClean="0"/>
              <a:t> Šī Dieva taisnība dota ticībā uz Jēzu Kristu visiem, kas tic. Jo tur nav nekādas starpības</a:t>
            </a:r>
            <a:r>
              <a:rPr lang="lv-LV" sz="2800" i="1" dirty="0" smtClean="0"/>
              <a:t>; </a:t>
            </a:r>
            <a:r>
              <a:rPr lang="lv-LV" sz="2800" i="1" baseline="30000" dirty="0" smtClean="0"/>
              <a:t>23</a:t>
            </a:r>
            <a:r>
              <a:rPr lang="lv-LV" sz="2800" i="1" dirty="0" smtClean="0"/>
              <a:t> </a:t>
            </a:r>
            <a:r>
              <a:rPr lang="lv-LV" sz="2800" i="1" dirty="0" smtClean="0"/>
              <a:t>jo visi ir grēkojuši, un visiem trūkst dievišķās godības</a:t>
            </a:r>
            <a:r>
              <a:rPr lang="lv-LV" sz="2800" i="1" dirty="0" smtClean="0"/>
              <a:t>. (Rom.3:22-23)</a:t>
            </a:r>
            <a:endParaRPr lang="lv-LV" sz="2800" i="1" dirty="0" smtClean="0"/>
          </a:p>
          <a:p>
            <a:pPr marL="0" indent="0" algn="just" eaLnBrk="1" hangingPunct="1">
              <a:spcBef>
                <a:spcPct val="0"/>
              </a:spcBef>
              <a:buFontTx/>
              <a:buNone/>
            </a:pPr>
            <a:endParaRPr lang="lv-LV" sz="2800" i="1" dirty="0" smtClean="0"/>
          </a:p>
        </p:txBody>
      </p:sp>
      <p:sp>
        <p:nvSpPr>
          <p:cNvPr id="7" name="Rectangle 6"/>
          <p:cNvSpPr>
            <a:spLocks noChangeArrowheads="1"/>
          </p:cNvSpPr>
          <p:nvPr/>
        </p:nvSpPr>
        <p:spPr bwMode="auto">
          <a:xfrm>
            <a:off x="0" y="1357298"/>
            <a:ext cx="9144000" cy="2246769"/>
          </a:xfrm>
          <a:prstGeom prst="rect">
            <a:avLst/>
          </a:prstGeom>
          <a:noFill/>
          <a:ln w="9525">
            <a:noFill/>
            <a:miter lim="800000"/>
            <a:headEnd/>
            <a:tailEnd/>
          </a:ln>
        </p:spPr>
        <p:txBody>
          <a:bodyPr wrap="square">
            <a:spAutoFit/>
          </a:bodyPr>
          <a:lstStyle/>
          <a:p>
            <a:pPr>
              <a:buFontTx/>
              <a:buChar char="•"/>
            </a:pPr>
            <a:r>
              <a:rPr lang="lv-LV" sz="2800" b="1" dirty="0" smtClean="0"/>
              <a:t>Cilvēka daba nav mainījusies</a:t>
            </a:r>
            <a:r>
              <a:rPr lang="lv-LV" sz="2800" dirty="0" smtClean="0"/>
              <a:t>! </a:t>
            </a:r>
          </a:p>
          <a:p>
            <a:pPr>
              <a:buFontTx/>
              <a:buChar char="•"/>
            </a:pPr>
            <a:r>
              <a:rPr lang="lv-LV" sz="2800" dirty="0" smtClean="0"/>
              <a:t>Nav </a:t>
            </a:r>
            <a:r>
              <a:rPr lang="lv-LV" sz="2800" b="1" dirty="0" smtClean="0"/>
              <a:t>neviena</a:t>
            </a:r>
            <a:r>
              <a:rPr lang="lv-LV" sz="2800" dirty="0" smtClean="0"/>
              <a:t>, kas būtu </a:t>
            </a:r>
            <a:r>
              <a:rPr lang="lv-LV" sz="2800" b="1" dirty="0" smtClean="0"/>
              <a:t>bez grēka</a:t>
            </a:r>
            <a:r>
              <a:rPr lang="lv-LV" sz="2800" dirty="0" smtClean="0"/>
              <a:t>.</a:t>
            </a:r>
          </a:p>
          <a:p>
            <a:pPr>
              <a:buFontTx/>
              <a:buChar char="•"/>
            </a:pPr>
            <a:r>
              <a:rPr lang="lv-LV" sz="2800" dirty="0" smtClean="0"/>
              <a:t>Bet </a:t>
            </a:r>
            <a:r>
              <a:rPr lang="lv-LV" sz="2800" b="1" dirty="0" smtClean="0"/>
              <a:t>Dievs dod risinājumu </a:t>
            </a:r>
            <a:r>
              <a:rPr lang="lv-LV" sz="2800" dirty="0" smtClean="0"/>
              <a:t>caur savu </a:t>
            </a:r>
            <a:r>
              <a:rPr lang="lv-LV" sz="2800" b="1" dirty="0" smtClean="0"/>
              <a:t>Dēlu</a:t>
            </a:r>
            <a:r>
              <a:rPr lang="lv-LV" sz="2800" dirty="0" smtClean="0"/>
              <a:t>, kas uzņem uz </a:t>
            </a:r>
            <a:r>
              <a:rPr lang="lv-LV" sz="2800" b="1" dirty="0" smtClean="0"/>
              <a:t>saviem pleciem </a:t>
            </a:r>
            <a:r>
              <a:rPr lang="lv-LV" sz="2800" dirty="0" smtClean="0"/>
              <a:t>visu cilvēku grēkus un </a:t>
            </a:r>
            <a:r>
              <a:rPr lang="lv-LV" sz="2800" b="1" dirty="0" smtClean="0"/>
              <a:t>samaksā izprikuma maksu</a:t>
            </a:r>
            <a:r>
              <a:rPr lang="lv-LV" sz="2800" dirty="0" smtClean="0"/>
              <a:t>. </a:t>
            </a:r>
            <a:endParaRPr lang="lv-LV" sz="2800" dirty="0"/>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8</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7650"/>
                                        </p:tgtEl>
                                        <p:attrNameLst>
                                          <p:attrName>style.visibility</p:attrName>
                                        </p:attrNameLst>
                                      </p:cBhvr>
                                      <p:to>
                                        <p:strVal val="visible"/>
                                      </p:to>
                                    </p:set>
                                    <p:animEffect transition="in" filter="fade">
                                      <p:cBhvr>
                                        <p:cTn id="11" dur="2000"/>
                                        <p:tgtEl>
                                          <p:spTgt spid="276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71462"/>
            <a:ext cx="9143999" cy="850900"/>
          </a:xfrm>
        </p:spPr>
        <p:txBody>
          <a:bodyPr/>
          <a:lstStyle/>
          <a:p>
            <a:pPr eaLnBrk="1" hangingPunct="1"/>
            <a:r>
              <a:rPr lang="lv-LV" sz="3400" b="1" dirty="0" smtClean="0">
                <a:solidFill>
                  <a:schemeClr val="tx1"/>
                </a:solidFill>
              </a:rPr>
              <a:t>Caur Jēzu visi ticīgie ir Dieva bērni </a:t>
            </a:r>
            <a:endParaRPr lang="lv-LV" sz="3400" b="1" dirty="0" smtClean="0">
              <a:solidFill>
                <a:schemeClr val="tx1"/>
              </a:solidFill>
            </a:endParaRPr>
          </a:p>
        </p:txBody>
      </p:sp>
      <p:sp>
        <p:nvSpPr>
          <p:cNvPr id="7" name="Rectangle 6"/>
          <p:cNvSpPr>
            <a:spLocks noChangeArrowheads="1"/>
          </p:cNvSpPr>
          <p:nvPr/>
        </p:nvSpPr>
        <p:spPr bwMode="auto">
          <a:xfrm>
            <a:off x="0" y="1668742"/>
            <a:ext cx="5429256" cy="4832092"/>
          </a:xfrm>
          <a:prstGeom prst="rect">
            <a:avLst/>
          </a:prstGeom>
          <a:noFill/>
          <a:ln w="9525">
            <a:noFill/>
            <a:miter lim="800000"/>
            <a:headEnd/>
            <a:tailEnd/>
          </a:ln>
        </p:spPr>
        <p:txBody>
          <a:bodyPr wrap="square">
            <a:spAutoFit/>
          </a:bodyPr>
          <a:lstStyle/>
          <a:p>
            <a:pPr eaLnBrk="1" hangingPunct="1">
              <a:buFont typeface="Arial" pitchFamily="34" charset="0"/>
              <a:buChar char="•"/>
              <a:defRPr/>
            </a:pPr>
            <a:r>
              <a:rPr lang="lv-LV" sz="3200" b="1" dirty="0" smtClean="0"/>
              <a:t>Dievs mūs ir radījis, </a:t>
            </a:r>
          </a:p>
          <a:p>
            <a:pPr eaLnBrk="1" hangingPunct="1">
              <a:buFont typeface="Wingdings" pitchFamily="2" charset="2"/>
              <a:buNone/>
              <a:defRPr/>
            </a:pPr>
            <a:r>
              <a:rPr lang="lv-LV" sz="3200" b="1" dirty="0" smtClean="0"/>
              <a:t>lai mēs kļūtu Viņa bērni! </a:t>
            </a:r>
          </a:p>
          <a:p>
            <a:pPr>
              <a:spcBef>
                <a:spcPts val="1200"/>
              </a:spcBef>
              <a:buFontTx/>
              <a:buChar char="•"/>
            </a:pPr>
            <a:r>
              <a:rPr lang="lv-LV" sz="3200" dirty="0" smtClean="0"/>
              <a:t>Jēzus ar savu </a:t>
            </a:r>
            <a:r>
              <a:rPr lang="lv-LV" sz="3200" b="1" dirty="0" smtClean="0"/>
              <a:t>augšāmcelšanos</a:t>
            </a:r>
            <a:r>
              <a:rPr lang="lv-LV" sz="3200" dirty="0" smtClean="0"/>
              <a:t> ir </a:t>
            </a:r>
            <a:r>
              <a:rPr lang="lv-LV" sz="3200" b="1" dirty="0" smtClean="0"/>
              <a:t>panācis</a:t>
            </a:r>
            <a:r>
              <a:rPr lang="lv-LV" sz="3200" dirty="0" smtClean="0"/>
              <a:t>, ka </a:t>
            </a:r>
            <a:r>
              <a:rPr lang="lv-LV" sz="3200" b="1" dirty="0" smtClean="0"/>
              <a:t>Viņa Tēvs </a:t>
            </a:r>
            <a:r>
              <a:rPr lang="lv-LV" sz="3200" dirty="0" smtClean="0"/>
              <a:t>ir </a:t>
            </a:r>
            <a:r>
              <a:rPr lang="lv-LV" sz="3200" b="1" dirty="0" smtClean="0"/>
              <a:t>mūsu Tēvs</a:t>
            </a:r>
            <a:r>
              <a:rPr lang="lv-LV" sz="3200" dirty="0" smtClean="0"/>
              <a:t>, un </a:t>
            </a:r>
            <a:r>
              <a:rPr lang="lv-LV" sz="3200" b="1" dirty="0" smtClean="0"/>
              <a:t>Viņa Dievs </a:t>
            </a:r>
            <a:r>
              <a:rPr lang="lv-LV" sz="3200" dirty="0" smtClean="0"/>
              <a:t>ir </a:t>
            </a:r>
            <a:r>
              <a:rPr lang="lv-LV" sz="3200" b="1" dirty="0" smtClean="0"/>
              <a:t>mūsu Dievs</a:t>
            </a:r>
            <a:r>
              <a:rPr lang="lv-LV" sz="3200" dirty="0" smtClean="0"/>
              <a:t>.</a:t>
            </a:r>
          </a:p>
          <a:p>
            <a:pPr>
              <a:spcBef>
                <a:spcPts val="1200"/>
              </a:spcBef>
              <a:buFontTx/>
              <a:buChar char="•"/>
            </a:pPr>
            <a:r>
              <a:rPr lang="lv-LV" sz="3200" b="1" dirty="0" smtClean="0"/>
              <a:t>Dievs par saviem bērniem rūpējas kā gādīgs tēvs!</a:t>
            </a:r>
          </a:p>
        </p:txBody>
      </p:sp>
      <p:sp>
        <p:nvSpPr>
          <p:cNvPr id="12292" name="Slide Number Placeholder 3"/>
          <p:cNvSpPr>
            <a:spLocks noGrp="1"/>
          </p:cNvSpPr>
          <p:nvPr>
            <p:ph type="sldNum" sz="quarter" idx="12"/>
          </p:nvPr>
        </p:nvSpPr>
        <p:spPr>
          <a:noFill/>
        </p:spPr>
        <p:txBody>
          <a:bodyPr/>
          <a:lstStyle/>
          <a:p>
            <a:fld id="{89BFDAC4-DDF6-4647-AC5C-EA367A1953AB}" type="slidenum">
              <a:rPr lang="lv-LV" smtClean="0">
                <a:latin typeface="Arial" pitchFamily="34" charset="0"/>
              </a:rPr>
              <a:pPr/>
              <a:t>9</a:t>
            </a:fld>
            <a:endParaRPr lang="lv-LV" smtClean="0">
              <a:latin typeface="Arial" pitchFamily="34" charset="0"/>
            </a:endParaRPr>
          </a:p>
        </p:txBody>
      </p:sp>
      <p:pic>
        <p:nvPicPr>
          <p:cNvPr id="30722" name="Picture 2" descr="Pin on Pictures of Jesus Christ"/>
          <p:cNvPicPr>
            <a:picLocks noChangeAspect="1" noChangeArrowheads="1"/>
          </p:cNvPicPr>
          <p:nvPr/>
        </p:nvPicPr>
        <p:blipFill>
          <a:blip r:embed="rId2"/>
          <a:srcRect/>
          <a:stretch>
            <a:fillRect/>
          </a:stretch>
        </p:blipFill>
        <p:spPr bwMode="auto">
          <a:xfrm>
            <a:off x="5214942" y="1500174"/>
            <a:ext cx="3921927" cy="5357826"/>
          </a:xfrm>
          <a:prstGeom prst="rect">
            <a:avLst/>
          </a:prstGeom>
          <a:ln>
            <a:noFill/>
          </a:ln>
          <a:effectLst>
            <a:softEdge rad="112500"/>
          </a:effectLst>
        </p:spPr>
      </p:pic>
      <p:sp>
        <p:nvSpPr>
          <p:cNvPr id="8" name="Rectangle 7"/>
          <p:cNvSpPr/>
          <p:nvPr/>
        </p:nvSpPr>
        <p:spPr>
          <a:xfrm>
            <a:off x="0" y="785794"/>
            <a:ext cx="9144000" cy="954107"/>
          </a:xfrm>
          <a:prstGeom prst="rect">
            <a:avLst/>
          </a:prstGeom>
        </p:spPr>
        <p:txBody>
          <a:bodyPr wrap="square">
            <a:spAutoFit/>
          </a:bodyPr>
          <a:lstStyle/>
          <a:p>
            <a:r>
              <a:rPr lang="lv-LV" sz="2800" dirty="0" smtClean="0"/>
              <a:t>“</a:t>
            </a:r>
            <a:r>
              <a:rPr lang="en-US" sz="2800" i="1" dirty="0" smtClean="0"/>
              <a:t>Es </a:t>
            </a:r>
            <a:r>
              <a:rPr lang="en-US" sz="2800" i="1" dirty="0" err="1" smtClean="0"/>
              <a:t>aize</a:t>
            </a:r>
            <a:r>
              <a:rPr lang="lv-LV" sz="2800" i="1" dirty="0" smtClean="0"/>
              <a:t>j</a:t>
            </a:r>
            <a:r>
              <a:rPr lang="en-US" sz="2800" i="1" dirty="0" smtClean="0"/>
              <a:t>u </a:t>
            </a:r>
            <a:r>
              <a:rPr lang="en-US" sz="2800" i="1" dirty="0" smtClean="0"/>
              <a:t>pie Sava </a:t>
            </a:r>
            <a:r>
              <a:rPr lang="en-US" sz="2800" i="1" dirty="0" err="1" smtClean="0"/>
              <a:t>Tēva</a:t>
            </a:r>
            <a:r>
              <a:rPr lang="en-US" sz="2800" i="1" dirty="0" smtClean="0"/>
              <a:t> un </a:t>
            </a:r>
            <a:r>
              <a:rPr lang="en-US" sz="2800" i="1" dirty="0" err="1" smtClean="0"/>
              <a:t>jūsu</a:t>
            </a:r>
            <a:r>
              <a:rPr lang="en-US" sz="2800" i="1" dirty="0" smtClean="0"/>
              <a:t> </a:t>
            </a:r>
            <a:r>
              <a:rPr lang="en-US" sz="2800" i="1" dirty="0" err="1" smtClean="0"/>
              <a:t>Tēva</a:t>
            </a:r>
            <a:r>
              <a:rPr lang="en-US" sz="2800" i="1" dirty="0" smtClean="0"/>
              <a:t>, pie Sava </a:t>
            </a:r>
            <a:r>
              <a:rPr lang="en-US" sz="2800" i="1" dirty="0" err="1" smtClean="0"/>
              <a:t>Dieva</a:t>
            </a:r>
            <a:r>
              <a:rPr lang="en-US" sz="2800" i="1" dirty="0" smtClean="0"/>
              <a:t> un </a:t>
            </a:r>
            <a:r>
              <a:rPr lang="en-US" sz="2800" i="1" dirty="0" err="1" smtClean="0"/>
              <a:t>jūsu</a:t>
            </a:r>
            <a:r>
              <a:rPr lang="en-US" sz="2800" i="1" dirty="0" smtClean="0"/>
              <a:t> </a:t>
            </a:r>
            <a:r>
              <a:rPr lang="en-US" sz="2800" i="1" dirty="0" err="1" smtClean="0"/>
              <a:t>Dieva</a:t>
            </a:r>
            <a:r>
              <a:rPr lang="en-US" sz="2800" dirty="0" smtClean="0"/>
              <a:t>.</a:t>
            </a:r>
            <a:r>
              <a:rPr lang="lv-LV" sz="2800" dirty="0" smtClean="0"/>
              <a:t>” (Jņ.20:17b)</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22"/>
                                        </p:tgtEl>
                                        <p:attrNameLst>
                                          <p:attrName>style.visibility</p:attrName>
                                        </p:attrNameLst>
                                      </p:cBhvr>
                                      <p:to>
                                        <p:strVal val="visible"/>
                                      </p:to>
                                    </p:set>
                                    <p:animEffect transition="in" filter="fade">
                                      <p:cBhvr>
                                        <p:cTn id="11" dur="2000"/>
                                        <p:tgtEl>
                                          <p:spTgt spid="30722"/>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 calcmode="lin" valueType="num">
                                      <p:cBhvr additive="base">
                                        <p:cTn id="3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8"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2502</TotalTime>
  <Words>1519</Words>
  <Application>Microsoft Office PowerPoint</Application>
  <PresentationFormat>On-screen Show (4:3)</PresentationFormat>
  <Paragraphs>91</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Default Design</vt:lpstr>
      <vt:lpstr>Mk.16:1-16 Kristus augšāmcelšanās svētki</vt:lpstr>
      <vt:lpstr>Mk.16:1-16 Kristus augšāmcelšanās</vt:lpstr>
      <vt:lpstr>Slide 3</vt:lpstr>
      <vt:lpstr>Slide 4</vt:lpstr>
      <vt:lpstr>Slide 5</vt:lpstr>
      <vt:lpstr>Slide 6</vt:lpstr>
      <vt:lpstr>Slide 7</vt:lpstr>
      <vt:lpstr>Slide 8</vt:lpstr>
      <vt:lpstr>Caur Jēzu visi ticīgie ir Dieva bērni </vt:lpstr>
      <vt:lpstr>Ko dod būt Dieva bērnam? </vt:lpstr>
      <vt:lpstr>Jēzus ir pasaules cerība</vt:lpstr>
      <vt:lpstr>Slide 12</vt:lpstr>
      <vt:lpstr>Slide 13</vt:lpstr>
      <vt:lpstr>Slide 14</vt:lpstr>
      <vt:lpstr>Slide 15</vt:lpstr>
      <vt:lpstr>Slide 16</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 Oto</cp:lastModifiedBy>
  <cp:revision>99</cp:revision>
  <dcterms:created xsi:type="dcterms:W3CDTF">2010-10-07T14:46:11Z</dcterms:created>
  <dcterms:modified xsi:type="dcterms:W3CDTF">2022-04-16T18:23:24Z</dcterms:modified>
</cp:coreProperties>
</file>