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82" r:id="rId2"/>
    <p:sldId id="258" r:id="rId3"/>
    <p:sldId id="261" r:id="rId4"/>
    <p:sldId id="268" r:id="rId5"/>
    <p:sldId id="283" r:id="rId6"/>
    <p:sldId id="273" r:id="rId7"/>
    <p:sldId id="284" r:id="rId8"/>
    <p:sldId id="274" r:id="rId9"/>
    <p:sldId id="279" r:id="rId10"/>
    <p:sldId id="272" r:id="rId11"/>
  </p:sldIdLst>
  <p:sldSz cx="9144000" cy="6858000" type="screen4x3"/>
  <p:notesSz cx="7010400" cy="9296400"/>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0" d="100"/>
          <a:sy n="60" d="100"/>
        </p:scale>
        <p:origin x="-864" y="-8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604" cy="465341"/>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970159" y="0"/>
            <a:ext cx="3038604" cy="465341"/>
          </a:xfrm>
          <a:prstGeom prst="rect">
            <a:avLst/>
          </a:prstGeom>
        </p:spPr>
        <p:txBody>
          <a:bodyPr vert="horz" lIns="91440" tIns="45720" rIns="91440" bIns="45720" rtlCol="0"/>
          <a:lstStyle>
            <a:lvl1pPr algn="r">
              <a:defRPr sz="1200">
                <a:latin typeface="Arial" pitchFamily="34" charset="0"/>
              </a:defRPr>
            </a:lvl1pPr>
          </a:lstStyle>
          <a:p>
            <a:pPr>
              <a:defRPr/>
            </a:pPr>
            <a:fld id="{5B42C673-6A00-44A9-8296-1DF56C567904}" type="datetimeFigureOut">
              <a:rPr lang="en-US"/>
              <a:pPr>
                <a:defRPr/>
              </a:pPr>
              <a:t>12/18/2020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700713" y="4415530"/>
            <a:ext cx="5608975" cy="4183603"/>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573"/>
            <a:ext cx="3038604" cy="465340"/>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970159" y="8829573"/>
            <a:ext cx="3038604" cy="465340"/>
          </a:xfrm>
          <a:prstGeom prst="rect">
            <a:avLst/>
          </a:prstGeom>
        </p:spPr>
        <p:txBody>
          <a:bodyPr vert="horz" lIns="91440" tIns="45720" rIns="91440" bIns="45720" rtlCol="0" anchor="b"/>
          <a:lstStyle>
            <a:lvl1pPr algn="r">
              <a:defRPr sz="1200">
                <a:latin typeface="Arial" pitchFamily="34" charset="0"/>
              </a:defRPr>
            </a:lvl1pPr>
          </a:lstStyle>
          <a:p>
            <a:pPr>
              <a:defRPr/>
            </a:pPr>
            <a:fld id="{E7796D02-9FFE-4830-BD7C-E8D7FD20C2FF}" type="slidenum">
              <a:rPr lang="en-US"/>
              <a:pPr>
                <a:defRPr/>
              </a:pPr>
              <a:t>‹#›</a:t>
            </a:fld>
            <a:endParaRPr lang="en-US"/>
          </a:p>
        </p:txBody>
      </p:sp>
    </p:spTree>
    <p:extLst>
      <p:ext uri="{BB962C8B-B14F-4D97-AF65-F5344CB8AC3E}">
        <p14:creationId xmlns:p14="http://schemas.microsoft.com/office/powerpoint/2010/main" xmlns="" val="401884421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3CA4D9D-9596-453F-BDF5-A9CEF388C27D}"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2F1B79EE-7981-4BB8-95EE-F96174CDE4FC}"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4D5ECACE-201A-4FBF-9FF5-5CBAD458F840}"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B2F353A1-AEAF-4844-8218-C922C2360485}"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2979CA1-758F-4DCD-9BD7-91C93AC83A1A}"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38C363D0-C916-422D-9608-377154C8C411}"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434B4741-0B1B-4317-8816-E60E7C35267C}"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E9D93AB5-F369-4696-8DA7-C91FDCE560A8}"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1A404129-F75E-4850-A0DA-1F3CF64FB202}"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471C7F32-E059-4A01-999E-2099972230B0}"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CBBA0D2F-FE90-4D6E-83F0-512A680933A0}"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16200000" scaled="1"/>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2586730B-CC0D-437C-9710-B417253B399D}"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3" descr="DOVE019"/>
          <p:cNvPicPr>
            <a:picLocks noChangeAspect="1" noChangeArrowheads="1"/>
          </p:cNvPicPr>
          <p:nvPr/>
        </p:nvPicPr>
        <p:blipFill>
          <a:blip r:embed="rId2"/>
          <a:srcRect/>
          <a:stretch>
            <a:fillRect/>
          </a:stretch>
        </p:blipFill>
        <p:spPr bwMode="auto">
          <a:xfrm>
            <a:off x="107950" y="0"/>
            <a:ext cx="485775" cy="692150"/>
          </a:xfrm>
          <a:prstGeom prst="rect">
            <a:avLst/>
          </a:prstGeom>
          <a:noFill/>
          <a:ln w="9525">
            <a:noFill/>
            <a:miter lim="800000"/>
            <a:headEnd/>
            <a:tailEnd/>
          </a:ln>
        </p:spPr>
      </p:pic>
      <p:sp>
        <p:nvSpPr>
          <p:cNvPr id="2051" name="Text Box 6"/>
          <p:cNvSpPr txBox="1">
            <a:spLocks noChangeArrowheads="1"/>
          </p:cNvSpPr>
          <p:nvPr/>
        </p:nvSpPr>
        <p:spPr bwMode="auto">
          <a:xfrm>
            <a:off x="7380288" y="0"/>
            <a:ext cx="1763712" cy="400050"/>
          </a:xfrm>
          <a:prstGeom prst="rect">
            <a:avLst/>
          </a:prstGeom>
          <a:noFill/>
          <a:ln w="9525">
            <a:noFill/>
            <a:miter lim="800000"/>
            <a:headEnd/>
            <a:tailEnd/>
          </a:ln>
        </p:spPr>
        <p:txBody>
          <a:bodyPr>
            <a:spAutoFit/>
          </a:bodyPr>
          <a:lstStyle/>
          <a:p>
            <a:pPr>
              <a:spcBef>
                <a:spcPct val="50000"/>
              </a:spcBef>
            </a:pPr>
            <a:r>
              <a:rPr lang="lv-LV" sz="2000" dirty="0" smtClean="0"/>
              <a:t>2</a:t>
            </a:r>
            <a:r>
              <a:rPr lang="en-US" sz="2000" dirty="0" smtClean="0"/>
              <a:t>0</a:t>
            </a:r>
            <a:r>
              <a:rPr lang="lv-LV" sz="2000" dirty="0" smtClean="0"/>
              <a:t>.dec.20</a:t>
            </a:r>
            <a:r>
              <a:rPr lang="en-US" sz="2000" dirty="0" smtClean="0"/>
              <a:t>20</a:t>
            </a:r>
            <a:r>
              <a:rPr lang="lv-LV" sz="2000" dirty="0" smtClean="0"/>
              <a:t>.</a:t>
            </a:r>
            <a:endParaRPr lang="lv-LV" sz="2000" dirty="0"/>
          </a:p>
        </p:txBody>
      </p:sp>
      <p:sp>
        <p:nvSpPr>
          <p:cNvPr id="2052" name="Rectangle 3"/>
          <p:cNvSpPr>
            <a:spLocks noChangeArrowheads="1"/>
          </p:cNvSpPr>
          <p:nvPr/>
        </p:nvSpPr>
        <p:spPr bwMode="auto">
          <a:xfrm>
            <a:off x="5580063" y="765175"/>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a:latin typeface="Verdana" pitchFamily="34" charset="0"/>
              </a:rPr>
              <a:t>māc. Roberts Otomers</a:t>
            </a:r>
          </a:p>
        </p:txBody>
      </p:sp>
      <p:sp>
        <p:nvSpPr>
          <p:cNvPr id="2053" name="Slide Number Placeholder 5"/>
          <p:cNvSpPr>
            <a:spLocks noGrp="1"/>
          </p:cNvSpPr>
          <p:nvPr>
            <p:ph type="sldNum" sz="quarter" idx="12"/>
          </p:nvPr>
        </p:nvSpPr>
        <p:spPr>
          <a:noFill/>
        </p:spPr>
        <p:txBody>
          <a:bodyPr/>
          <a:lstStyle/>
          <a:p>
            <a:fld id="{1D8C229A-314E-4F8F-A97C-6BE983D909DC}" type="slidenum">
              <a:rPr lang="lv-LV" smtClean="0"/>
              <a:pPr/>
              <a:t>1</a:t>
            </a:fld>
            <a:endParaRPr lang="lv-LV" smtClean="0"/>
          </a:p>
        </p:txBody>
      </p:sp>
      <p:sp>
        <p:nvSpPr>
          <p:cNvPr id="2054" name="Rectangle 2"/>
          <p:cNvSpPr>
            <a:spLocks noGrp="1" noChangeArrowheads="1"/>
          </p:cNvSpPr>
          <p:nvPr>
            <p:ph type="title"/>
          </p:nvPr>
        </p:nvSpPr>
        <p:spPr>
          <a:xfrm>
            <a:off x="357188" y="-19050"/>
            <a:ext cx="8175625" cy="1071563"/>
          </a:xfrm>
        </p:spPr>
        <p:txBody>
          <a:bodyPr/>
          <a:lstStyle/>
          <a:p>
            <a:pPr eaLnBrk="1" hangingPunct="1"/>
            <a:r>
              <a:rPr lang="lv-LV" sz="4000" b="1" dirty="0"/>
              <a:t>Lk.1:28-</a:t>
            </a:r>
            <a:r>
              <a:rPr lang="en-US" sz="4000" b="1" dirty="0" smtClean="0"/>
              <a:t>3</a:t>
            </a:r>
            <a:r>
              <a:rPr lang="lv-LV" sz="4000" b="1" dirty="0" smtClean="0"/>
              <a:t>5 </a:t>
            </a:r>
            <a:r>
              <a:rPr lang="lv-LV" sz="4000" b="1" dirty="0"/>
              <a:t>Pasludinājums Marijai</a:t>
            </a:r>
            <a:r>
              <a:rPr lang="lv-LV" sz="4000" dirty="0"/>
              <a:t> </a:t>
            </a:r>
            <a:endParaRPr lang="lv-LV" sz="4000" dirty="0" smtClean="0"/>
          </a:p>
        </p:txBody>
      </p:sp>
      <p:pic>
        <p:nvPicPr>
          <p:cNvPr id="9" name="Picture 6" descr="http://www.christian-history.org/image-files/jeremiah-briggs-gabriel-mary-300px.jpg"/>
          <p:cNvPicPr>
            <a:picLocks noChangeAspect="1" noChangeArrowheads="1"/>
          </p:cNvPicPr>
          <p:nvPr/>
        </p:nvPicPr>
        <p:blipFill>
          <a:blip r:embed="rId3"/>
          <a:srcRect/>
          <a:stretch>
            <a:fillRect/>
          </a:stretch>
        </p:blipFill>
        <p:spPr bwMode="auto">
          <a:xfrm>
            <a:off x="0" y="1154609"/>
            <a:ext cx="9144000" cy="5703391"/>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4339"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4340" name="Slide Number Placeholder 3"/>
          <p:cNvSpPr>
            <a:spLocks noGrp="1"/>
          </p:cNvSpPr>
          <p:nvPr>
            <p:ph type="sldNum" sz="quarter" idx="12"/>
          </p:nvPr>
        </p:nvSpPr>
        <p:spPr>
          <a:noFill/>
        </p:spPr>
        <p:txBody>
          <a:bodyPr/>
          <a:lstStyle/>
          <a:p>
            <a:fld id="{2B49D2B3-A208-4813-A3D3-98B44309B18A}" type="slidenum">
              <a:rPr lang="lv-LV" smtClean="0"/>
              <a:pPr/>
              <a:t>10</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357188" y="71421"/>
            <a:ext cx="8175625" cy="1071563"/>
          </a:xfrm>
        </p:spPr>
        <p:txBody>
          <a:bodyPr/>
          <a:lstStyle/>
          <a:p>
            <a:pPr eaLnBrk="1" hangingPunct="1"/>
            <a:r>
              <a:rPr lang="lv-LV" sz="4000" b="1" dirty="0" smtClean="0"/>
              <a:t>Lk.1:28-</a:t>
            </a:r>
            <a:r>
              <a:rPr lang="en-US" sz="4000" b="1" dirty="0" smtClean="0"/>
              <a:t>3</a:t>
            </a:r>
            <a:r>
              <a:rPr lang="lv-LV" sz="4000" b="1" dirty="0" smtClean="0"/>
              <a:t>5 </a:t>
            </a:r>
            <a:r>
              <a:rPr lang="lv-LV" sz="4000" b="1" dirty="0" smtClean="0"/>
              <a:t>Pasludinājums Marijai</a:t>
            </a:r>
            <a:r>
              <a:rPr lang="lv-LV" sz="4000" dirty="0" smtClean="0"/>
              <a:t> </a:t>
            </a:r>
          </a:p>
        </p:txBody>
      </p:sp>
      <p:pic>
        <p:nvPicPr>
          <p:cNvPr id="3075" name="Picture 3" descr="DOVE019"/>
          <p:cNvPicPr>
            <a:picLocks noChangeAspect="1" noChangeArrowheads="1"/>
          </p:cNvPicPr>
          <p:nvPr/>
        </p:nvPicPr>
        <p:blipFill>
          <a:blip r:embed="rId2"/>
          <a:srcRect/>
          <a:stretch>
            <a:fillRect/>
          </a:stretch>
        </p:blipFill>
        <p:spPr bwMode="auto">
          <a:xfrm>
            <a:off x="34925" y="0"/>
            <a:ext cx="485775" cy="692150"/>
          </a:xfrm>
          <a:prstGeom prst="rect">
            <a:avLst/>
          </a:prstGeom>
          <a:noFill/>
          <a:ln w="9525">
            <a:noFill/>
            <a:miter lim="800000"/>
            <a:headEnd/>
            <a:tailEnd/>
          </a:ln>
        </p:spPr>
      </p:pic>
      <p:sp>
        <p:nvSpPr>
          <p:cNvPr id="3076" name="Text Box 6"/>
          <p:cNvSpPr txBox="1">
            <a:spLocks noChangeArrowheads="1"/>
          </p:cNvSpPr>
          <p:nvPr/>
        </p:nvSpPr>
        <p:spPr bwMode="auto">
          <a:xfrm>
            <a:off x="7380288" y="0"/>
            <a:ext cx="1763712" cy="400050"/>
          </a:xfrm>
          <a:prstGeom prst="rect">
            <a:avLst/>
          </a:prstGeom>
          <a:noFill/>
          <a:ln w="9525">
            <a:noFill/>
            <a:miter lim="800000"/>
            <a:headEnd/>
            <a:tailEnd/>
          </a:ln>
        </p:spPr>
        <p:txBody>
          <a:bodyPr>
            <a:spAutoFit/>
          </a:bodyPr>
          <a:lstStyle/>
          <a:p>
            <a:pPr>
              <a:spcBef>
                <a:spcPct val="50000"/>
              </a:spcBef>
            </a:pPr>
            <a:r>
              <a:rPr lang="lv-LV" sz="2000" dirty="0" smtClean="0"/>
              <a:t>2</a:t>
            </a:r>
            <a:r>
              <a:rPr lang="en-US" sz="2000" dirty="0" smtClean="0"/>
              <a:t>0</a:t>
            </a:r>
            <a:r>
              <a:rPr lang="lv-LV" sz="2000" dirty="0" smtClean="0"/>
              <a:t>.dec.20</a:t>
            </a:r>
            <a:r>
              <a:rPr lang="en-US" sz="2000" dirty="0" smtClean="0"/>
              <a:t>20</a:t>
            </a:r>
            <a:r>
              <a:rPr lang="lv-LV" sz="2000" dirty="0" smtClean="0"/>
              <a:t>.</a:t>
            </a:r>
            <a:endParaRPr lang="lv-LV" sz="2000" dirty="0"/>
          </a:p>
        </p:txBody>
      </p:sp>
      <p:sp>
        <p:nvSpPr>
          <p:cNvPr id="3077" name="Slide Number Placeholder 5"/>
          <p:cNvSpPr>
            <a:spLocks noGrp="1"/>
          </p:cNvSpPr>
          <p:nvPr>
            <p:ph type="sldNum" sz="quarter" idx="12"/>
          </p:nvPr>
        </p:nvSpPr>
        <p:spPr>
          <a:noFill/>
        </p:spPr>
        <p:txBody>
          <a:bodyPr/>
          <a:lstStyle/>
          <a:p>
            <a:fld id="{709A25B4-DFA4-4141-B5B1-93500D262A96}" type="slidenum">
              <a:rPr lang="lv-LV" smtClean="0"/>
              <a:pPr/>
              <a:t>2</a:t>
            </a:fld>
            <a:endParaRPr lang="lv-LV" smtClean="0"/>
          </a:p>
        </p:txBody>
      </p:sp>
      <p:sp>
        <p:nvSpPr>
          <p:cNvPr id="3078" name="Rectangle 9"/>
          <p:cNvSpPr>
            <a:spLocks noChangeArrowheads="1"/>
          </p:cNvSpPr>
          <p:nvPr/>
        </p:nvSpPr>
        <p:spPr bwMode="auto">
          <a:xfrm>
            <a:off x="0" y="838200"/>
            <a:ext cx="9144000" cy="6247864"/>
          </a:xfrm>
          <a:prstGeom prst="rect">
            <a:avLst/>
          </a:prstGeom>
          <a:noFill/>
          <a:ln w="9525">
            <a:noFill/>
            <a:miter lim="800000"/>
            <a:headEnd/>
            <a:tailEnd/>
          </a:ln>
        </p:spPr>
        <p:txBody>
          <a:bodyPr>
            <a:spAutoFit/>
          </a:bodyPr>
          <a:lstStyle/>
          <a:p>
            <a:pPr algn="just"/>
            <a:r>
              <a:rPr lang="lv-LV" sz="2800" dirty="0"/>
              <a:t>28 Un eņģelis, pie viņas ienācis, sacīja: "Esi sveicināta, tu apžēlotā, Tas Kungs ar tevi!“ 29 Bet viņa iztrūkās par viņa valodu un domāja pie sevis: kas tas par sveicienu? 30 Un eņģelis sacīja: "Nebīsties, Marija, jo tu žēlastību esi atradusi pie Dieva. 31 Un redzi, tu tapsi grūta un dzemdēsi Dēlu, un dosi Viņam vārdu: Jēzus</a:t>
            </a:r>
            <a:r>
              <a:rPr lang="lv-LV" sz="2800" i="1" dirty="0"/>
              <a:t>. </a:t>
            </a:r>
            <a:r>
              <a:rPr lang="lv-LV" sz="2800" dirty="0"/>
              <a:t>32 Tas būs liels, un Viņu sauks par Visuaugstākā Dēlu, un Dievs Tas Kungs Tam dos Viņa tēva Dāvida troni, 33 un Viņš valdīs pār Jēkaba namu mūžīgi, un Viņa valstībai nebūs gala.“ 34 Bet Marija sacīja eņģelim: "Kā tas var notikt? Jo es vīra neapzinos.“ 35 Tad eņģelis atbildēja un uz to sacīja: "Svētais Gars nāks pār tevi, un Visuaugstākā spēks tevi pārklās, tāpēc Tas, kas no tevis dzims, būs svēts un tiks saukts Dieva Dēls.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0"/>
            <a:ext cx="9467850" cy="1081088"/>
          </a:xfrm>
        </p:spPr>
        <p:txBody>
          <a:bodyPr/>
          <a:lstStyle/>
          <a:p>
            <a:pPr algn="just">
              <a:lnSpc>
                <a:spcPct val="90000"/>
              </a:lnSpc>
              <a:buFontTx/>
              <a:buNone/>
            </a:pPr>
            <a:r>
              <a:rPr lang="lv-LV" i="1" smtClean="0"/>
              <a:t>	</a:t>
            </a:r>
            <a:r>
              <a:rPr lang="lv-LV" sz="2800" i="1" smtClean="0"/>
              <a:t>28 Un eņģelis, pie viņas ienācis, sacīja: "Esi sveicināta, tu apžēlotā, Tas Kungs ar tevi!“ 29 Bet viņa iztrūkās par viņa valodu un domāja pie sevis: kas tas par sveicienu? </a:t>
            </a:r>
            <a:endParaRPr lang="en-US" sz="2600" i="1" smtClean="0"/>
          </a:p>
        </p:txBody>
      </p:sp>
      <p:sp>
        <p:nvSpPr>
          <p:cNvPr id="7" name="Rectangle 6"/>
          <p:cNvSpPr>
            <a:spLocks noChangeArrowheads="1"/>
          </p:cNvSpPr>
          <p:nvPr/>
        </p:nvSpPr>
        <p:spPr bwMode="auto">
          <a:xfrm>
            <a:off x="0" y="1214438"/>
            <a:ext cx="5148263" cy="5693866"/>
          </a:xfrm>
          <a:prstGeom prst="rect">
            <a:avLst/>
          </a:prstGeom>
          <a:noFill/>
          <a:ln w="9525">
            <a:noFill/>
            <a:miter lim="800000"/>
            <a:headEnd/>
            <a:tailEnd/>
          </a:ln>
        </p:spPr>
        <p:txBody>
          <a:bodyPr>
            <a:spAutoFit/>
          </a:bodyPr>
          <a:lstStyle/>
          <a:p>
            <a:pPr>
              <a:buFontTx/>
              <a:buChar char="•"/>
            </a:pPr>
            <a:r>
              <a:rPr lang="lv-LV" sz="2800" b="1" dirty="0"/>
              <a:t>Marija</a:t>
            </a:r>
            <a:r>
              <a:rPr lang="lv-LV" sz="2800" dirty="0"/>
              <a:t> nav kāda </a:t>
            </a:r>
            <a:r>
              <a:rPr lang="lv-LV" sz="2800" b="1" dirty="0"/>
              <a:t>ķēniņiene</a:t>
            </a:r>
            <a:r>
              <a:rPr lang="lv-LV" sz="2800" dirty="0"/>
              <a:t>, bet </a:t>
            </a:r>
            <a:r>
              <a:rPr lang="lv-LV" sz="2800" b="1" dirty="0"/>
              <a:t>bārenīte</a:t>
            </a:r>
            <a:r>
              <a:rPr lang="lv-LV" sz="2800" dirty="0"/>
              <a:t>. </a:t>
            </a:r>
            <a:endParaRPr lang="lv-LV" sz="2800" dirty="0" smtClean="0"/>
          </a:p>
          <a:p>
            <a:pPr>
              <a:buFontTx/>
              <a:buChar char="•"/>
            </a:pPr>
            <a:r>
              <a:rPr lang="lv-LV" sz="2800" b="1" dirty="0" smtClean="0"/>
              <a:t>Gabriels</a:t>
            </a:r>
            <a:r>
              <a:rPr lang="lv-LV" sz="2800" dirty="0" smtClean="0"/>
              <a:t> – </a:t>
            </a:r>
            <a:r>
              <a:rPr lang="lv-LV" sz="2800" b="1" dirty="0" smtClean="0"/>
              <a:t>Dieva stiprums</a:t>
            </a:r>
            <a:r>
              <a:rPr lang="lv-LV" sz="2800" dirty="0" smtClean="0"/>
              <a:t>.</a:t>
            </a:r>
            <a:endParaRPr lang="lv-LV" sz="2800" dirty="0"/>
          </a:p>
          <a:p>
            <a:pPr>
              <a:buFontTx/>
              <a:buChar char="•"/>
            </a:pPr>
            <a:r>
              <a:rPr lang="lv-LV" sz="2800" b="1" dirty="0"/>
              <a:t>Nācarete</a:t>
            </a:r>
            <a:r>
              <a:rPr lang="lv-LV" sz="2800" dirty="0"/>
              <a:t>, maza </a:t>
            </a:r>
            <a:r>
              <a:rPr lang="lv-LV" sz="2800" b="1" dirty="0"/>
              <a:t>province</a:t>
            </a:r>
            <a:r>
              <a:rPr lang="lv-LV" sz="2800" dirty="0"/>
              <a:t>, no kuras </a:t>
            </a:r>
            <a:r>
              <a:rPr lang="lv-LV" sz="2800" b="1" dirty="0"/>
              <a:t>neviens</a:t>
            </a:r>
            <a:r>
              <a:rPr lang="lv-LV" sz="2800" dirty="0"/>
              <a:t> neko </a:t>
            </a:r>
            <a:r>
              <a:rPr lang="lv-LV" sz="2800" b="1" dirty="0"/>
              <a:t>negaida</a:t>
            </a:r>
            <a:r>
              <a:rPr lang="lv-LV" sz="2800" dirty="0"/>
              <a:t> un </a:t>
            </a:r>
            <a:r>
              <a:rPr lang="lv-LV" sz="2800" b="1" dirty="0"/>
              <a:t>vismazāk</a:t>
            </a:r>
            <a:r>
              <a:rPr lang="lv-LV" sz="2800" dirty="0"/>
              <a:t> jau </a:t>
            </a:r>
            <a:r>
              <a:rPr lang="lv-LV" sz="2800" b="1" dirty="0"/>
              <a:t>Mesiju</a:t>
            </a:r>
            <a:r>
              <a:rPr lang="lv-LV" sz="2800" dirty="0"/>
              <a:t>.</a:t>
            </a:r>
          </a:p>
          <a:p>
            <a:pPr>
              <a:buFontTx/>
              <a:buChar char="•"/>
            </a:pPr>
            <a:r>
              <a:rPr lang="lv-LV" sz="2800" dirty="0"/>
              <a:t>Neviens nav viņu sveicinājis: “</a:t>
            </a:r>
            <a:r>
              <a:rPr lang="lv-LV" sz="2800" b="1" dirty="0"/>
              <a:t>apžēlotā”</a:t>
            </a:r>
            <a:r>
              <a:rPr lang="lv-LV" sz="2800" dirty="0"/>
              <a:t>. Vai tad viņa </a:t>
            </a:r>
            <a:r>
              <a:rPr lang="lv-LV" sz="2800" b="1" dirty="0"/>
              <a:t>žēlastību ir meklējusi</a:t>
            </a:r>
            <a:r>
              <a:rPr lang="lv-LV" sz="2800" dirty="0"/>
              <a:t>? Taču nē</a:t>
            </a:r>
            <a:r>
              <a:rPr lang="lv-LV" sz="2800"/>
              <a:t>. </a:t>
            </a:r>
            <a:r>
              <a:rPr lang="lv-LV" sz="2800" b="1" smtClean="0"/>
              <a:t>Dievs</a:t>
            </a:r>
            <a:r>
              <a:rPr lang="lv-LV" sz="2800" smtClean="0"/>
              <a:t> </a:t>
            </a:r>
            <a:r>
              <a:rPr lang="lv-LV" sz="2800" b="1" dirty="0"/>
              <a:t>viņu</a:t>
            </a:r>
            <a:r>
              <a:rPr lang="lv-LV" sz="2800" dirty="0"/>
              <a:t> ir </a:t>
            </a:r>
            <a:r>
              <a:rPr lang="lv-LV" sz="2800" b="1" dirty="0"/>
              <a:t>atradis</a:t>
            </a:r>
            <a:r>
              <a:rPr lang="lv-LV" sz="2800" dirty="0"/>
              <a:t>! </a:t>
            </a:r>
          </a:p>
          <a:p>
            <a:pPr>
              <a:buFontTx/>
              <a:buChar char="•"/>
            </a:pPr>
            <a:r>
              <a:rPr lang="lv-LV" sz="2800" dirty="0"/>
              <a:t>Tā bieži notiek, ka </a:t>
            </a:r>
            <a:r>
              <a:rPr lang="lv-LV" sz="2800" b="1" dirty="0"/>
              <a:t>Dievs atrod tos</a:t>
            </a:r>
            <a:r>
              <a:rPr lang="lv-LV" sz="2800" dirty="0"/>
              <a:t>, kas </a:t>
            </a:r>
            <a:r>
              <a:rPr lang="lv-LV" sz="2800" b="1" dirty="0"/>
              <a:t>Viņu</a:t>
            </a:r>
            <a:r>
              <a:rPr lang="lv-LV" sz="2800" dirty="0"/>
              <a:t> </a:t>
            </a:r>
            <a:r>
              <a:rPr lang="lv-LV" sz="2800" b="1" dirty="0"/>
              <a:t>vismazāk</a:t>
            </a:r>
            <a:r>
              <a:rPr lang="lv-LV" sz="2800" dirty="0"/>
              <a:t> </a:t>
            </a:r>
            <a:r>
              <a:rPr lang="lv-LV" sz="2800" b="1" dirty="0"/>
              <a:t>meklē</a:t>
            </a:r>
            <a:r>
              <a:rPr lang="lv-LV" sz="2800" dirty="0"/>
              <a:t>, arī mūs.</a:t>
            </a:r>
          </a:p>
        </p:txBody>
      </p:sp>
      <p:sp>
        <p:nvSpPr>
          <p:cNvPr id="5124" name="Slide Number Placeholder 3"/>
          <p:cNvSpPr>
            <a:spLocks noGrp="1"/>
          </p:cNvSpPr>
          <p:nvPr>
            <p:ph type="sldNum" sz="quarter" idx="12"/>
          </p:nvPr>
        </p:nvSpPr>
        <p:spPr>
          <a:noFill/>
        </p:spPr>
        <p:txBody>
          <a:bodyPr/>
          <a:lstStyle/>
          <a:p>
            <a:fld id="{C622416A-7B12-4147-9FA1-C2598A493D00}" type="slidenum">
              <a:rPr lang="lv-LV" smtClean="0"/>
              <a:pPr/>
              <a:t>3</a:t>
            </a:fld>
            <a:endParaRPr lang="lv-LV" smtClean="0"/>
          </a:p>
        </p:txBody>
      </p:sp>
      <p:pic>
        <p:nvPicPr>
          <p:cNvPr id="6" name="Picture 6" descr="http://www.christian-history.org/image-files/jeremiah-briggs-gabriel-mary-300px.jpg"/>
          <p:cNvPicPr>
            <a:picLocks noChangeAspect="1" noChangeArrowheads="1"/>
          </p:cNvPicPr>
          <p:nvPr/>
        </p:nvPicPr>
        <p:blipFill>
          <a:blip r:embed="rId2"/>
          <a:srcRect/>
          <a:stretch>
            <a:fillRect/>
          </a:stretch>
        </p:blipFill>
        <p:spPr bwMode="auto">
          <a:xfrm>
            <a:off x="5105400" y="1371601"/>
            <a:ext cx="4038600" cy="548640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0"/>
                                        <p:tgtEl>
                                          <p:spTgt spid="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285750" y="-71438"/>
            <a:ext cx="9429750" cy="2205038"/>
          </a:xfrm>
        </p:spPr>
        <p:txBody>
          <a:bodyPr/>
          <a:lstStyle/>
          <a:p>
            <a:pPr algn="just">
              <a:buFontTx/>
              <a:buNone/>
            </a:pPr>
            <a:r>
              <a:rPr lang="lv-LV" sz="2800" i="1" smtClean="0"/>
              <a:t>    30 Un eņģelis sacīja: "Nebīsties, Marija, jo tu žēlastību esi atradusi pie Dieva. 31 Un redzi, tu tapsi grūta un dzemdēsi Dēlu, un dosi Viņam vārdu: Jēzus.</a:t>
            </a:r>
            <a:endParaRPr lang="en-US" sz="2200" i="1" smtClean="0"/>
          </a:p>
        </p:txBody>
      </p:sp>
      <p:sp>
        <p:nvSpPr>
          <p:cNvPr id="7" name="Rectangle 6"/>
          <p:cNvSpPr>
            <a:spLocks noChangeArrowheads="1"/>
          </p:cNvSpPr>
          <p:nvPr/>
        </p:nvSpPr>
        <p:spPr bwMode="auto">
          <a:xfrm>
            <a:off x="0" y="1268413"/>
            <a:ext cx="5219700" cy="5694362"/>
          </a:xfrm>
          <a:prstGeom prst="rect">
            <a:avLst/>
          </a:prstGeom>
          <a:noFill/>
          <a:ln w="9525">
            <a:noFill/>
            <a:miter lim="800000"/>
            <a:headEnd/>
            <a:tailEnd/>
          </a:ln>
        </p:spPr>
        <p:txBody>
          <a:bodyPr>
            <a:spAutoFit/>
          </a:bodyPr>
          <a:lstStyle/>
          <a:p>
            <a:pPr>
              <a:buFontTx/>
              <a:buChar char="•"/>
            </a:pPr>
            <a:r>
              <a:rPr lang="lv-LV" sz="2800" dirty="0"/>
              <a:t>Kas te tiek </a:t>
            </a:r>
            <a:r>
              <a:rPr lang="lv-LV" sz="2800" b="1" dirty="0"/>
              <a:t>pasludināts</a:t>
            </a:r>
            <a:r>
              <a:rPr lang="lv-LV" sz="2800" dirty="0"/>
              <a:t>, Kas ir </a:t>
            </a:r>
            <a:r>
              <a:rPr lang="lv-LV" sz="2800" b="1" dirty="0" smtClean="0"/>
              <a:t>svarīgāks</a:t>
            </a:r>
            <a:r>
              <a:rPr lang="lv-LV" sz="2800" dirty="0" smtClean="0"/>
              <a:t> </a:t>
            </a:r>
            <a:r>
              <a:rPr lang="lv-LV" sz="2800" dirty="0"/>
              <a:t>– </a:t>
            </a:r>
            <a:r>
              <a:rPr lang="lv-LV" sz="2800" b="1" dirty="0"/>
              <a:t>Marija</a:t>
            </a:r>
            <a:r>
              <a:rPr lang="lv-LV" sz="2800" dirty="0"/>
              <a:t> vai </a:t>
            </a:r>
            <a:r>
              <a:rPr lang="lv-LV" sz="2800" b="1" dirty="0"/>
              <a:t>Jēzus</a:t>
            </a:r>
            <a:r>
              <a:rPr lang="lv-LV" sz="2800" dirty="0"/>
              <a:t>?</a:t>
            </a:r>
          </a:p>
          <a:p>
            <a:pPr>
              <a:buFontTx/>
              <a:buChar char="•"/>
            </a:pPr>
            <a:r>
              <a:rPr lang="lv-LV" sz="2800" b="1" dirty="0"/>
              <a:t>Protams</a:t>
            </a:r>
            <a:r>
              <a:rPr lang="lv-LV" sz="2800" dirty="0"/>
              <a:t>, ka </a:t>
            </a:r>
            <a:r>
              <a:rPr lang="lv-LV" sz="2800" b="1" dirty="0"/>
              <a:t>Jēzus</a:t>
            </a:r>
            <a:r>
              <a:rPr lang="lv-LV" sz="2800" dirty="0"/>
              <a:t>!!!</a:t>
            </a:r>
          </a:p>
          <a:p>
            <a:pPr>
              <a:buFontTx/>
              <a:buChar char="•"/>
            </a:pPr>
            <a:r>
              <a:rPr lang="lv-LV" sz="2800" b="1" dirty="0"/>
              <a:t>Marija</a:t>
            </a:r>
            <a:r>
              <a:rPr lang="lv-LV" sz="2800" dirty="0"/>
              <a:t> ir </a:t>
            </a:r>
            <a:r>
              <a:rPr lang="lv-LV" sz="2800" b="1" dirty="0"/>
              <a:t>pirmā</a:t>
            </a:r>
            <a:r>
              <a:rPr lang="lv-LV" sz="2800" dirty="0"/>
              <a:t>, kas to </a:t>
            </a:r>
            <a:r>
              <a:rPr lang="lv-LV" sz="2800" b="1" dirty="0"/>
              <a:t>sadzird</a:t>
            </a:r>
            <a:endParaRPr lang="lv-LV" sz="2800" dirty="0"/>
          </a:p>
          <a:p>
            <a:pPr>
              <a:buFontTx/>
              <a:buChar char="•"/>
            </a:pPr>
            <a:r>
              <a:rPr lang="lv-LV" sz="2800" dirty="0"/>
              <a:t>Marijai uzticēts </a:t>
            </a:r>
            <a:r>
              <a:rPr lang="lv-LV" sz="2800" b="1" dirty="0"/>
              <a:t>milzīgs gods </a:t>
            </a:r>
            <a:r>
              <a:rPr lang="lv-LV" sz="2800" dirty="0"/>
              <a:t>– Viņa bija tā </a:t>
            </a:r>
            <a:r>
              <a:rPr lang="lv-LV" sz="2800" b="1" dirty="0"/>
              <a:t>Kunga kalpone</a:t>
            </a:r>
            <a:r>
              <a:rPr lang="lv-LV" sz="2800" dirty="0"/>
              <a:t>, bet kļūs par Tā </a:t>
            </a:r>
            <a:r>
              <a:rPr lang="lv-LV" sz="2800" b="1" dirty="0"/>
              <a:t>Kunga māti</a:t>
            </a:r>
            <a:r>
              <a:rPr lang="lv-LV" sz="2800" dirty="0"/>
              <a:t>.</a:t>
            </a:r>
          </a:p>
          <a:p>
            <a:pPr>
              <a:buFontTx/>
              <a:buChar char="•"/>
            </a:pPr>
            <a:r>
              <a:rPr lang="lv-LV" sz="2800" dirty="0"/>
              <a:t>Mēs </a:t>
            </a:r>
            <a:r>
              <a:rPr lang="lv-LV" sz="2800" b="1" dirty="0"/>
              <a:t>cienām</a:t>
            </a:r>
            <a:r>
              <a:rPr lang="lv-LV" sz="2800" dirty="0"/>
              <a:t> </a:t>
            </a:r>
            <a:r>
              <a:rPr lang="lv-LV" sz="2800" b="1" dirty="0"/>
              <a:t>Mariju</a:t>
            </a:r>
            <a:r>
              <a:rPr lang="lv-LV" sz="2800" dirty="0"/>
              <a:t>, bet tas viņu </a:t>
            </a:r>
            <a:r>
              <a:rPr lang="lv-LV" sz="2800" b="1" dirty="0"/>
              <a:t>nepadara dievišķu </a:t>
            </a:r>
            <a:r>
              <a:rPr lang="lv-LV" sz="2800" dirty="0"/>
              <a:t>vai </a:t>
            </a:r>
            <a:r>
              <a:rPr lang="lv-LV" sz="2800" b="1" dirty="0"/>
              <a:t>pielūdzamu</a:t>
            </a:r>
            <a:r>
              <a:rPr lang="lv-LV" sz="2800" dirty="0"/>
              <a:t>.</a:t>
            </a:r>
          </a:p>
          <a:p>
            <a:pPr>
              <a:buFontTx/>
              <a:buChar char="•"/>
            </a:pPr>
            <a:r>
              <a:rPr lang="lv-LV" sz="2800" b="1" dirty="0"/>
              <a:t>Kristīgā draudzē </a:t>
            </a:r>
            <a:r>
              <a:rPr lang="lv-LV" sz="2800" dirty="0"/>
              <a:t>neviens </a:t>
            </a:r>
            <a:r>
              <a:rPr lang="lv-LV" sz="2800" b="1" dirty="0"/>
              <a:t>netiek liels </a:t>
            </a:r>
            <a:r>
              <a:rPr lang="lv-LV" sz="2800" dirty="0"/>
              <a:t>ar savu </a:t>
            </a:r>
            <a:r>
              <a:rPr lang="lv-LV" sz="2800" b="1" dirty="0"/>
              <a:t>darbu</a:t>
            </a:r>
            <a:r>
              <a:rPr lang="lv-LV" sz="2800" dirty="0"/>
              <a:t>, bet ar tā </a:t>
            </a:r>
            <a:r>
              <a:rPr lang="lv-LV" sz="2800" b="1" dirty="0"/>
              <a:t>Kunga darbu</a:t>
            </a:r>
            <a:r>
              <a:rPr lang="lv-LV" sz="2800" dirty="0"/>
              <a:t>.</a:t>
            </a:r>
            <a:endParaRPr lang="en-US" sz="2800" dirty="0"/>
          </a:p>
        </p:txBody>
      </p:sp>
      <p:sp>
        <p:nvSpPr>
          <p:cNvPr id="6148" name="Slide Number Placeholder 3"/>
          <p:cNvSpPr>
            <a:spLocks noGrp="1"/>
          </p:cNvSpPr>
          <p:nvPr>
            <p:ph type="sldNum" sz="quarter" idx="12"/>
          </p:nvPr>
        </p:nvSpPr>
        <p:spPr>
          <a:noFill/>
        </p:spPr>
        <p:txBody>
          <a:bodyPr/>
          <a:lstStyle/>
          <a:p>
            <a:fld id="{54500E26-60D1-48C3-8E26-7B216582E373}" type="slidenum">
              <a:rPr lang="lv-LV" smtClean="0"/>
              <a:pPr/>
              <a:t>4</a:t>
            </a:fld>
            <a:endParaRPr lang="lv-LV" smtClean="0"/>
          </a:p>
        </p:txBody>
      </p:sp>
      <p:pic>
        <p:nvPicPr>
          <p:cNvPr id="6149" name="Picture 5"/>
          <p:cNvPicPr>
            <a:picLocks noChangeAspect="1" noChangeArrowheads="1"/>
          </p:cNvPicPr>
          <p:nvPr/>
        </p:nvPicPr>
        <p:blipFill>
          <a:blip r:embed="rId2" cstate="print"/>
          <a:srcRect/>
          <a:stretch>
            <a:fillRect/>
          </a:stretch>
        </p:blipFill>
        <p:spPr bwMode="auto">
          <a:xfrm>
            <a:off x="5143504" y="1268760"/>
            <a:ext cx="3928488" cy="5513171"/>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149"/>
                                        </p:tgtEl>
                                        <p:attrNameLst>
                                          <p:attrName>style.visibility</p:attrName>
                                        </p:attrNameLst>
                                      </p:cBhvr>
                                      <p:to>
                                        <p:strVal val="visible"/>
                                      </p:to>
                                    </p:set>
                                    <p:animEffect transition="in" filter="fade">
                                      <p:cBhvr>
                                        <p:cTn id="11" dur="2000"/>
                                        <p:tgtEl>
                                          <p:spTgt spid="6149"/>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7">
                                            <p:txEl>
                                              <p:pRg st="5" end="5"/>
                                            </p:txEl>
                                          </p:spTgt>
                                        </p:tgtEl>
                                        <p:attrNameLst>
                                          <p:attrName>style.visibility</p:attrName>
                                        </p:attrNameLst>
                                      </p:cBhvr>
                                      <p:to>
                                        <p:strVal val="visible"/>
                                      </p:to>
                                    </p:set>
                                    <p:anim calcmode="lin" valueType="num">
                                      <p:cBhvr additive="base">
                                        <p:cTn id="40"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5436096" y="2456795"/>
            <a:ext cx="3707904" cy="4401205"/>
          </a:xfrm>
          <a:prstGeom prst="rect">
            <a:avLst/>
          </a:prstGeom>
          <a:noFill/>
          <a:ln w="9525">
            <a:noFill/>
            <a:miter lim="800000"/>
            <a:headEnd/>
            <a:tailEnd/>
          </a:ln>
        </p:spPr>
        <p:txBody>
          <a:bodyPr wrap="square">
            <a:spAutoFit/>
          </a:bodyPr>
          <a:lstStyle/>
          <a:p>
            <a:pPr>
              <a:buFontTx/>
              <a:buChar char="•"/>
            </a:pPr>
            <a:r>
              <a:rPr lang="lv-LV" sz="2800" dirty="0" smtClean="0"/>
              <a:t>Dieva kalpone</a:t>
            </a:r>
          </a:p>
          <a:p>
            <a:pPr>
              <a:buFontTx/>
              <a:buChar char="•"/>
            </a:pPr>
            <a:r>
              <a:rPr lang="lv-LV" sz="2800" dirty="0" smtClean="0"/>
              <a:t>Dievbijīga jauniete</a:t>
            </a:r>
          </a:p>
          <a:p>
            <a:pPr>
              <a:buFontTx/>
              <a:buChar char="•"/>
            </a:pPr>
            <a:r>
              <a:rPr lang="lv-LV" sz="2800" dirty="0" smtClean="0"/>
              <a:t>Kristīgas sievietes paraugs</a:t>
            </a:r>
          </a:p>
          <a:p>
            <a:pPr>
              <a:buFontTx/>
              <a:buChar char="•"/>
            </a:pPr>
            <a:r>
              <a:rPr lang="lv-LV" sz="2800" dirty="0" smtClean="0"/>
              <a:t>Ticīga grēciniece</a:t>
            </a:r>
          </a:p>
          <a:p>
            <a:pPr>
              <a:buFontTx/>
              <a:buChar char="•"/>
            </a:pPr>
            <a:r>
              <a:rPr lang="lv-LV" sz="2800" dirty="0" smtClean="0"/>
              <a:t>Dieva </a:t>
            </a:r>
            <a:r>
              <a:rPr lang="lv-LV" sz="2800" dirty="0" smtClean="0"/>
              <a:t>dzemdētāja</a:t>
            </a:r>
          </a:p>
          <a:p>
            <a:pPr>
              <a:buFontTx/>
              <a:buChar char="•"/>
            </a:pPr>
            <a:r>
              <a:rPr lang="lv-LV" sz="2800" dirty="0" smtClean="0"/>
              <a:t>Dievmāte</a:t>
            </a:r>
            <a:endParaRPr lang="lv-LV" sz="2800" dirty="0" smtClean="0"/>
          </a:p>
          <a:p>
            <a:pPr>
              <a:buFontTx/>
              <a:buChar char="•"/>
            </a:pPr>
            <a:r>
              <a:rPr lang="lv-LV" sz="2800" dirty="0" smtClean="0"/>
              <a:t>Brīnišķa mātes paraugs</a:t>
            </a:r>
          </a:p>
          <a:p>
            <a:pPr>
              <a:buFontTx/>
              <a:buChar char="•"/>
            </a:pPr>
            <a:r>
              <a:rPr lang="lv-LV" sz="2800" dirty="0" smtClean="0"/>
              <a:t>Paklausības piemērs</a:t>
            </a:r>
            <a:endParaRPr lang="en-US" sz="2800" dirty="0"/>
          </a:p>
        </p:txBody>
      </p:sp>
      <p:sp>
        <p:nvSpPr>
          <p:cNvPr id="6148" name="Slide Number Placeholder 3"/>
          <p:cNvSpPr>
            <a:spLocks noGrp="1"/>
          </p:cNvSpPr>
          <p:nvPr>
            <p:ph type="sldNum" sz="quarter" idx="12"/>
          </p:nvPr>
        </p:nvSpPr>
        <p:spPr>
          <a:noFill/>
        </p:spPr>
        <p:txBody>
          <a:bodyPr/>
          <a:lstStyle/>
          <a:p>
            <a:fld id="{54500E26-60D1-48C3-8E26-7B216582E373}" type="slidenum">
              <a:rPr lang="lv-LV" smtClean="0"/>
              <a:pPr/>
              <a:t>5</a:t>
            </a:fld>
            <a:endParaRPr lang="lv-LV" smtClean="0"/>
          </a:p>
        </p:txBody>
      </p:sp>
      <p:pic>
        <p:nvPicPr>
          <p:cNvPr id="6149" name="Picture 5"/>
          <p:cNvPicPr>
            <a:picLocks noChangeAspect="1" noChangeArrowheads="1"/>
          </p:cNvPicPr>
          <p:nvPr/>
        </p:nvPicPr>
        <p:blipFill>
          <a:blip r:embed="rId2" cstate="print"/>
          <a:srcRect/>
          <a:stretch>
            <a:fillRect/>
          </a:stretch>
        </p:blipFill>
        <p:spPr bwMode="auto">
          <a:xfrm>
            <a:off x="3200400" y="0"/>
            <a:ext cx="2359468" cy="2819400"/>
          </a:xfrm>
          <a:prstGeom prst="rect">
            <a:avLst/>
          </a:prstGeom>
          <a:ln>
            <a:noFill/>
          </a:ln>
          <a:effectLst>
            <a:softEdge rad="112500"/>
          </a:effectLst>
        </p:spPr>
      </p:pic>
      <p:sp>
        <p:nvSpPr>
          <p:cNvPr id="8" name="Rectangle 2"/>
          <p:cNvSpPr>
            <a:spLocks noGrp="1" noChangeArrowheads="1"/>
          </p:cNvSpPr>
          <p:nvPr>
            <p:ph type="title"/>
          </p:nvPr>
        </p:nvSpPr>
        <p:spPr>
          <a:xfrm>
            <a:off x="5638800" y="1447800"/>
            <a:ext cx="2699792" cy="1071563"/>
          </a:xfrm>
        </p:spPr>
        <p:txBody>
          <a:bodyPr/>
          <a:lstStyle/>
          <a:p>
            <a:pPr eaLnBrk="1" hangingPunct="1"/>
            <a:r>
              <a:rPr lang="lv-LV" sz="4000" b="1" dirty="0" smtClean="0"/>
              <a:t>Marija </a:t>
            </a:r>
            <a:r>
              <a:rPr lang="lv-LV" sz="4000" b="1" dirty="0" smtClean="0"/>
              <a:t>ir:</a:t>
            </a:r>
            <a:endParaRPr lang="lv-LV" sz="4000" dirty="0" smtClean="0"/>
          </a:p>
        </p:txBody>
      </p:sp>
      <p:sp>
        <p:nvSpPr>
          <p:cNvPr id="9" name="Rectangle 2"/>
          <p:cNvSpPr txBox="1">
            <a:spLocks noChangeArrowheads="1"/>
          </p:cNvSpPr>
          <p:nvPr/>
        </p:nvSpPr>
        <p:spPr bwMode="auto">
          <a:xfrm>
            <a:off x="1" y="533400"/>
            <a:ext cx="3048000" cy="1071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eaLnBrk="1" hangingPunct="1"/>
            <a:r>
              <a:rPr lang="lv-LV" sz="4000" b="1" kern="0" dirty="0" smtClean="0"/>
              <a:t>Marija </a:t>
            </a:r>
            <a:r>
              <a:rPr lang="lv-LV" sz="4000" b="1" kern="0" dirty="0" smtClean="0"/>
              <a:t>nav:</a:t>
            </a:r>
            <a:endParaRPr lang="lv-LV" sz="4000" kern="0" dirty="0" smtClean="0"/>
          </a:p>
        </p:txBody>
      </p:sp>
      <p:sp>
        <p:nvSpPr>
          <p:cNvPr id="10" name="Rectangle 9"/>
          <p:cNvSpPr>
            <a:spLocks noChangeArrowheads="1"/>
          </p:cNvSpPr>
          <p:nvPr/>
        </p:nvSpPr>
        <p:spPr bwMode="auto">
          <a:xfrm>
            <a:off x="0" y="1595021"/>
            <a:ext cx="3707904" cy="5262979"/>
          </a:xfrm>
          <a:prstGeom prst="rect">
            <a:avLst/>
          </a:prstGeom>
          <a:noFill/>
          <a:ln w="9525">
            <a:noFill/>
            <a:miter lim="800000"/>
            <a:headEnd/>
            <a:tailEnd/>
          </a:ln>
        </p:spPr>
        <p:txBody>
          <a:bodyPr wrap="square">
            <a:spAutoFit/>
          </a:bodyPr>
          <a:lstStyle/>
          <a:p>
            <a:pPr>
              <a:buFontTx/>
              <a:buChar char="•"/>
            </a:pPr>
            <a:r>
              <a:rPr lang="lv-LV" sz="2800" dirty="0" smtClean="0"/>
              <a:t>Bezvainīgi ieņemta</a:t>
            </a:r>
          </a:p>
          <a:p>
            <a:pPr>
              <a:buFontTx/>
              <a:buChar char="•"/>
            </a:pPr>
            <a:r>
              <a:rPr lang="lv-LV" sz="2800" dirty="0"/>
              <a:t>U</a:t>
            </a:r>
            <a:r>
              <a:rPr lang="lv-LV" sz="2800" dirty="0" smtClean="0"/>
              <a:t>zbraukusi debesīs</a:t>
            </a:r>
          </a:p>
          <a:p>
            <a:pPr>
              <a:buFontTx/>
              <a:buChar char="•"/>
            </a:pPr>
            <a:r>
              <a:rPr lang="lv-LV" sz="2800" dirty="0" smtClean="0"/>
              <a:t>Bezgrēcīga</a:t>
            </a:r>
          </a:p>
          <a:p>
            <a:pPr>
              <a:buFontTx/>
              <a:buChar char="•"/>
            </a:pPr>
            <a:r>
              <a:rPr lang="lv-LV" sz="2800" dirty="0" smtClean="0"/>
              <a:t>Dievišķa persona</a:t>
            </a:r>
          </a:p>
          <a:p>
            <a:pPr>
              <a:buFontTx/>
              <a:buChar char="•"/>
            </a:pPr>
            <a:r>
              <a:rPr lang="lv-LV" sz="2800" dirty="0" smtClean="0"/>
              <a:t>Visuvarena</a:t>
            </a:r>
          </a:p>
          <a:p>
            <a:pPr>
              <a:buFontTx/>
              <a:buChar char="•"/>
            </a:pPr>
            <a:r>
              <a:rPr lang="lv-LV" sz="2800" dirty="0" smtClean="0"/>
              <a:t>Valdniece</a:t>
            </a:r>
            <a:endParaRPr lang="lv-LV" sz="2800" dirty="0" smtClean="0"/>
          </a:p>
          <a:p>
            <a:pPr>
              <a:buFontTx/>
              <a:buChar char="•"/>
            </a:pPr>
            <a:r>
              <a:rPr lang="lv-LV" sz="2800" dirty="0" smtClean="0"/>
              <a:t>Brīnumu darītāja</a:t>
            </a:r>
          </a:p>
          <a:p>
            <a:pPr>
              <a:buFontTx/>
              <a:buChar char="•"/>
            </a:pPr>
            <a:r>
              <a:rPr lang="lv-LV" sz="2800" dirty="0" smtClean="0"/>
              <a:t>Starpniece starp Dievu un cilvēkiem</a:t>
            </a:r>
          </a:p>
          <a:p>
            <a:pPr>
              <a:buFontTx/>
              <a:buChar char="•"/>
            </a:pPr>
            <a:r>
              <a:rPr lang="lv-LV" sz="2800" dirty="0" smtClean="0"/>
              <a:t>Pielūdzama</a:t>
            </a:r>
          </a:p>
          <a:p>
            <a:pPr>
              <a:buFontTx/>
              <a:buChar char="•"/>
            </a:pPr>
            <a:r>
              <a:rPr lang="lv-LV" sz="2800" dirty="0" smtClean="0"/>
              <a:t>Nezinam vai dzird lūgšanas</a:t>
            </a:r>
            <a:endParaRPr lang="en-US" sz="2800" dirty="0"/>
          </a:p>
        </p:txBody>
      </p:sp>
    </p:spTree>
    <p:extLst>
      <p:ext uri="{BB962C8B-B14F-4D97-AF65-F5344CB8AC3E}">
        <p14:creationId xmlns:p14="http://schemas.microsoft.com/office/powerpoint/2010/main" xmlns="" val="1858507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149"/>
                                        </p:tgtEl>
                                        <p:attrNameLst>
                                          <p:attrName>style.visibility</p:attrName>
                                        </p:attrNameLst>
                                      </p:cBhvr>
                                      <p:to>
                                        <p:strVal val="visible"/>
                                      </p:to>
                                    </p:set>
                                    <p:animEffect transition="in" filter="fade">
                                      <p:cBhvr>
                                        <p:cTn id="7" dur="2000"/>
                                        <p:tgtEl>
                                          <p:spTgt spid="6149"/>
                                        </p:tgtEl>
                                      </p:cBhvr>
                                    </p:animEffect>
                                  </p:childTnLst>
                                </p:cTn>
                              </p:par>
                            </p:childTnLst>
                          </p:cTn>
                        </p:par>
                        <p:par>
                          <p:cTn id="8" fill="hold">
                            <p:stCondLst>
                              <p:cond delay="2000"/>
                            </p:stCondLst>
                            <p:childTnLst>
                              <p:par>
                                <p:cTn id="9" presetID="2" presetClass="entr" presetSubtype="4"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childTnLst>
                          </p:cTn>
                        </p:par>
                        <p:par>
                          <p:cTn id="13" fill="hold">
                            <p:stCondLst>
                              <p:cond delay="6500"/>
                            </p:stCondLst>
                            <p:childTnLst>
                              <p:par>
                                <p:cTn id="14" presetID="2" presetClass="entr" presetSubtype="4" fill="hold" nodeType="afterEffect">
                                  <p:stCondLst>
                                    <p:cond delay="0"/>
                                  </p:stCondLst>
                                  <p:childTnLst>
                                    <p:set>
                                      <p:cBhvr>
                                        <p:cTn id="15" dur="1" fill="hold">
                                          <p:stCondLst>
                                            <p:cond delay="0"/>
                                          </p:stCondLst>
                                        </p:cTn>
                                        <p:tgtEl>
                                          <p:spTgt spid="10">
                                            <p:txEl>
                                              <p:pRg st="0" end="0"/>
                                            </p:txEl>
                                          </p:spTgt>
                                        </p:tgtEl>
                                        <p:attrNameLst>
                                          <p:attrName>style.visibility</p:attrName>
                                        </p:attrNameLst>
                                      </p:cBhvr>
                                      <p:to>
                                        <p:strVal val="visible"/>
                                      </p:to>
                                    </p:set>
                                    <p:anim calcmode="lin" valueType="num">
                                      <p:cBhvr additive="base">
                                        <p:cTn id="16"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par>
                          <p:cTn id="18" fill="hold">
                            <p:stCondLst>
                              <p:cond delay="7000"/>
                            </p:stCondLst>
                            <p:childTnLst>
                              <p:par>
                                <p:cTn id="19" presetID="2" presetClass="entr" presetSubtype="4" fill="hold" nodeType="afterEffect">
                                  <p:stCondLst>
                                    <p:cond delay="0"/>
                                  </p:stCondLst>
                                  <p:childTnLst>
                                    <p:set>
                                      <p:cBhvr>
                                        <p:cTn id="20" dur="1" fill="hold">
                                          <p:stCondLst>
                                            <p:cond delay="0"/>
                                          </p:stCondLst>
                                        </p:cTn>
                                        <p:tgtEl>
                                          <p:spTgt spid="10">
                                            <p:txEl>
                                              <p:pRg st="1" end="1"/>
                                            </p:txEl>
                                          </p:spTgt>
                                        </p:tgtEl>
                                        <p:attrNameLst>
                                          <p:attrName>style.visibility</p:attrName>
                                        </p:attrNameLst>
                                      </p:cBhvr>
                                      <p:to>
                                        <p:strVal val="visible"/>
                                      </p:to>
                                    </p:set>
                                    <p:anim calcmode="lin" valueType="num">
                                      <p:cBhvr additive="base">
                                        <p:cTn id="21"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par>
                          <p:cTn id="23" fill="hold">
                            <p:stCondLst>
                              <p:cond delay="7500"/>
                            </p:stCondLst>
                            <p:childTnLst>
                              <p:par>
                                <p:cTn id="24" presetID="2" presetClass="entr" presetSubtype="4" fill="hold" nodeType="afterEffect">
                                  <p:stCondLst>
                                    <p:cond delay="0"/>
                                  </p:stCondLst>
                                  <p:childTnLst>
                                    <p:set>
                                      <p:cBhvr>
                                        <p:cTn id="25" dur="1" fill="hold">
                                          <p:stCondLst>
                                            <p:cond delay="0"/>
                                          </p:stCondLst>
                                        </p:cTn>
                                        <p:tgtEl>
                                          <p:spTgt spid="10">
                                            <p:txEl>
                                              <p:pRg st="2" end="2"/>
                                            </p:txEl>
                                          </p:spTgt>
                                        </p:tgtEl>
                                        <p:attrNameLst>
                                          <p:attrName>style.visibility</p:attrName>
                                        </p:attrNameLst>
                                      </p:cBhvr>
                                      <p:to>
                                        <p:strVal val="visible"/>
                                      </p:to>
                                    </p:set>
                                    <p:anim calcmode="lin" valueType="num">
                                      <p:cBhvr additive="base">
                                        <p:cTn id="26"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par>
                          <p:cTn id="28" fill="hold">
                            <p:stCondLst>
                              <p:cond delay="8000"/>
                            </p:stCondLst>
                            <p:childTnLst>
                              <p:par>
                                <p:cTn id="29" presetID="2" presetClass="entr" presetSubtype="4" fill="hold" nodeType="afterEffect">
                                  <p:stCondLst>
                                    <p:cond delay="0"/>
                                  </p:stCondLst>
                                  <p:childTnLst>
                                    <p:set>
                                      <p:cBhvr>
                                        <p:cTn id="30" dur="1" fill="hold">
                                          <p:stCondLst>
                                            <p:cond delay="0"/>
                                          </p:stCondLst>
                                        </p:cTn>
                                        <p:tgtEl>
                                          <p:spTgt spid="10">
                                            <p:txEl>
                                              <p:pRg st="3" end="3"/>
                                            </p:txEl>
                                          </p:spTgt>
                                        </p:tgtEl>
                                        <p:attrNameLst>
                                          <p:attrName>style.visibility</p:attrName>
                                        </p:attrNameLst>
                                      </p:cBhvr>
                                      <p:to>
                                        <p:strVal val="visible"/>
                                      </p:to>
                                    </p:set>
                                    <p:anim calcmode="lin" valueType="num">
                                      <p:cBhvr additive="base">
                                        <p:cTn id="31" dur="500" fill="hold"/>
                                        <p:tgtEl>
                                          <p:spTgt spid="10">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0">
                                            <p:txEl>
                                              <p:pRg st="3" end="3"/>
                                            </p:txEl>
                                          </p:spTgt>
                                        </p:tgtEl>
                                        <p:attrNameLst>
                                          <p:attrName>ppt_y</p:attrName>
                                        </p:attrNameLst>
                                      </p:cBhvr>
                                      <p:tavLst>
                                        <p:tav tm="0">
                                          <p:val>
                                            <p:strVal val="1+#ppt_h/2"/>
                                          </p:val>
                                        </p:tav>
                                        <p:tav tm="100000">
                                          <p:val>
                                            <p:strVal val="#ppt_y"/>
                                          </p:val>
                                        </p:tav>
                                      </p:tavLst>
                                    </p:anim>
                                  </p:childTnLst>
                                </p:cTn>
                              </p:par>
                            </p:childTnLst>
                          </p:cTn>
                        </p:par>
                        <p:par>
                          <p:cTn id="33" fill="hold">
                            <p:stCondLst>
                              <p:cond delay="8500"/>
                            </p:stCondLst>
                            <p:childTnLst>
                              <p:par>
                                <p:cTn id="34" presetID="2" presetClass="entr" presetSubtype="4" fill="hold" nodeType="afterEffect">
                                  <p:stCondLst>
                                    <p:cond delay="0"/>
                                  </p:stCondLst>
                                  <p:childTnLst>
                                    <p:set>
                                      <p:cBhvr>
                                        <p:cTn id="35" dur="1" fill="hold">
                                          <p:stCondLst>
                                            <p:cond delay="0"/>
                                          </p:stCondLst>
                                        </p:cTn>
                                        <p:tgtEl>
                                          <p:spTgt spid="10">
                                            <p:txEl>
                                              <p:pRg st="4" end="4"/>
                                            </p:txEl>
                                          </p:spTgt>
                                        </p:tgtEl>
                                        <p:attrNameLst>
                                          <p:attrName>style.visibility</p:attrName>
                                        </p:attrNameLst>
                                      </p:cBhvr>
                                      <p:to>
                                        <p:strVal val="visible"/>
                                      </p:to>
                                    </p:set>
                                    <p:anim calcmode="lin" valueType="num">
                                      <p:cBhvr additive="base">
                                        <p:cTn id="36" dur="500" fill="hold"/>
                                        <p:tgtEl>
                                          <p:spTgt spid="10">
                                            <p:txEl>
                                              <p:pRg st="4" end="4"/>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10">
                                            <p:txEl>
                                              <p:pRg st="4" end="4"/>
                                            </p:txEl>
                                          </p:spTgt>
                                        </p:tgtEl>
                                        <p:attrNameLst>
                                          <p:attrName>ppt_y</p:attrName>
                                        </p:attrNameLst>
                                      </p:cBhvr>
                                      <p:tavLst>
                                        <p:tav tm="0">
                                          <p:val>
                                            <p:strVal val="1+#ppt_h/2"/>
                                          </p:val>
                                        </p:tav>
                                        <p:tav tm="100000">
                                          <p:val>
                                            <p:strVal val="#ppt_y"/>
                                          </p:val>
                                        </p:tav>
                                      </p:tavLst>
                                    </p:anim>
                                  </p:childTnLst>
                                </p:cTn>
                              </p:par>
                            </p:childTnLst>
                          </p:cTn>
                        </p:par>
                        <p:par>
                          <p:cTn id="38" fill="hold">
                            <p:stCondLst>
                              <p:cond delay="9000"/>
                            </p:stCondLst>
                            <p:childTnLst>
                              <p:par>
                                <p:cTn id="39" presetID="2" presetClass="entr" presetSubtype="4" fill="hold" nodeType="afterEffect">
                                  <p:stCondLst>
                                    <p:cond delay="0"/>
                                  </p:stCondLst>
                                  <p:childTnLst>
                                    <p:set>
                                      <p:cBhvr>
                                        <p:cTn id="40" dur="1" fill="hold">
                                          <p:stCondLst>
                                            <p:cond delay="0"/>
                                          </p:stCondLst>
                                        </p:cTn>
                                        <p:tgtEl>
                                          <p:spTgt spid="10">
                                            <p:txEl>
                                              <p:pRg st="5" end="5"/>
                                            </p:txEl>
                                          </p:spTgt>
                                        </p:tgtEl>
                                        <p:attrNameLst>
                                          <p:attrName>style.visibility</p:attrName>
                                        </p:attrNameLst>
                                      </p:cBhvr>
                                      <p:to>
                                        <p:strVal val="visible"/>
                                      </p:to>
                                    </p:set>
                                    <p:anim calcmode="lin" valueType="num">
                                      <p:cBhvr additive="base">
                                        <p:cTn id="41" dur="500" fill="hold"/>
                                        <p:tgtEl>
                                          <p:spTgt spid="10">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10">
                                            <p:txEl>
                                              <p:pRg st="5" end="5"/>
                                            </p:txEl>
                                          </p:spTgt>
                                        </p:tgtEl>
                                        <p:attrNameLst>
                                          <p:attrName>ppt_y</p:attrName>
                                        </p:attrNameLst>
                                      </p:cBhvr>
                                      <p:tavLst>
                                        <p:tav tm="0">
                                          <p:val>
                                            <p:strVal val="1+#ppt_h/2"/>
                                          </p:val>
                                        </p:tav>
                                        <p:tav tm="100000">
                                          <p:val>
                                            <p:strVal val="#ppt_y"/>
                                          </p:val>
                                        </p:tav>
                                      </p:tavLst>
                                    </p:anim>
                                  </p:childTnLst>
                                </p:cTn>
                              </p:par>
                            </p:childTnLst>
                          </p:cTn>
                        </p:par>
                        <p:par>
                          <p:cTn id="43" fill="hold">
                            <p:stCondLst>
                              <p:cond delay="9500"/>
                            </p:stCondLst>
                            <p:childTnLst>
                              <p:par>
                                <p:cTn id="44" presetID="2" presetClass="entr" presetSubtype="4" fill="hold" nodeType="afterEffect">
                                  <p:stCondLst>
                                    <p:cond delay="0"/>
                                  </p:stCondLst>
                                  <p:childTnLst>
                                    <p:set>
                                      <p:cBhvr>
                                        <p:cTn id="45" dur="1" fill="hold">
                                          <p:stCondLst>
                                            <p:cond delay="0"/>
                                          </p:stCondLst>
                                        </p:cTn>
                                        <p:tgtEl>
                                          <p:spTgt spid="10">
                                            <p:txEl>
                                              <p:pRg st="6" end="6"/>
                                            </p:txEl>
                                          </p:spTgt>
                                        </p:tgtEl>
                                        <p:attrNameLst>
                                          <p:attrName>style.visibility</p:attrName>
                                        </p:attrNameLst>
                                      </p:cBhvr>
                                      <p:to>
                                        <p:strVal val="visible"/>
                                      </p:to>
                                    </p:set>
                                    <p:anim calcmode="lin" valueType="num">
                                      <p:cBhvr additive="base">
                                        <p:cTn id="46" dur="500" fill="hold"/>
                                        <p:tgtEl>
                                          <p:spTgt spid="10">
                                            <p:txEl>
                                              <p:pRg st="6" end="6"/>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10">
                                            <p:txEl>
                                              <p:pRg st="6" end="6"/>
                                            </p:txEl>
                                          </p:spTgt>
                                        </p:tgtEl>
                                        <p:attrNameLst>
                                          <p:attrName>ppt_y</p:attrName>
                                        </p:attrNameLst>
                                      </p:cBhvr>
                                      <p:tavLst>
                                        <p:tav tm="0">
                                          <p:val>
                                            <p:strVal val="1+#ppt_h/2"/>
                                          </p:val>
                                        </p:tav>
                                        <p:tav tm="100000">
                                          <p:val>
                                            <p:strVal val="#ppt_y"/>
                                          </p:val>
                                        </p:tav>
                                      </p:tavLst>
                                    </p:anim>
                                  </p:childTnLst>
                                </p:cTn>
                              </p:par>
                            </p:childTnLst>
                          </p:cTn>
                        </p:par>
                        <p:par>
                          <p:cTn id="48" fill="hold">
                            <p:stCondLst>
                              <p:cond delay="10000"/>
                            </p:stCondLst>
                            <p:childTnLst>
                              <p:par>
                                <p:cTn id="49" presetID="2" presetClass="entr" presetSubtype="4" fill="hold" nodeType="afterEffect">
                                  <p:stCondLst>
                                    <p:cond delay="0"/>
                                  </p:stCondLst>
                                  <p:childTnLst>
                                    <p:set>
                                      <p:cBhvr>
                                        <p:cTn id="50" dur="1" fill="hold">
                                          <p:stCondLst>
                                            <p:cond delay="0"/>
                                          </p:stCondLst>
                                        </p:cTn>
                                        <p:tgtEl>
                                          <p:spTgt spid="10">
                                            <p:txEl>
                                              <p:pRg st="7" end="7"/>
                                            </p:txEl>
                                          </p:spTgt>
                                        </p:tgtEl>
                                        <p:attrNameLst>
                                          <p:attrName>style.visibility</p:attrName>
                                        </p:attrNameLst>
                                      </p:cBhvr>
                                      <p:to>
                                        <p:strVal val="visible"/>
                                      </p:to>
                                    </p:set>
                                    <p:anim calcmode="lin" valueType="num">
                                      <p:cBhvr additive="base">
                                        <p:cTn id="51" dur="500" fill="hold"/>
                                        <p:tgtEl>
                                          <p:spTgt spid="10">
                                            <p:txEl>
                                              <p:pRg st="7" end="7"/>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10">
                                            <p:txEl>
                                              <p:pRg st="7" end="7"/>
                                            </p:txEl>
                                          </p:spTgt>
                                        </p:tgtEl>
                                        <p:attrNameLst>
                                          <p:attrName>ppt_y</p:attrName>
                                        </p:attrNameLst>
                                      </p:cBhvr>
                                      <p:tavLst>
                                        <p:tav tm="0">
                                          <p:val>
                                            <p:strVal val="1+#ppt_h/2"/>
                                          </p:val>
                                        </p:tav>
                                        <p:tav tm="100000">
                                          <p:val>
                                            <p:strVal val="#ppt_y"/>
                                          </p:val>
                                        </p:tav>
                                      </p:tavLst>
                                    </p:anim>
                                  </p:childTnLst>
                                </p:cTn>
                              </p:par>
                            </p:childTnLst>
                          </p:cTn>
                        </p:par>
                        <p:par>
                          <p:cTn id="53" fill="hold">
                            <p:stCondLst>
                              <p:cond delay="10500"/>
                            </p:stCondLst>
                            <p:childTnLst>
                              <p:par>
                                <p:cTn id="54" presetID="2" presetClass="entr" presetSubtype="4" fill="hold" nodeType="afterEffect">
                                  <p:stCondLst>
                                    <p:cond delay="0"/>
                                  </p:stCondLst>
                                  <p:childTnLst>
                                    <p:set>
                                      <p:cBhvr>
                                        <p:cTn id="55" dur="1" fill="hold">
                                          <p:stCondLst>
                                            <p:cond delay="0"/>
                                          </p:stCondLst>
                                        </p:cTn>
                                        <p:tgtEl>
                                          <p:spTgt spid="10">
                                            <p:txEl>
                                              <p:pRg st="8" end="8"/>
                                            </p:txEl>
                                          </p:spTgt>
                                        </p:tgtEl>
                                        <p:attrNameLst>
                                          <p:attrName>style.visibility</p:attrName>
                                        </p:attrNameLst>
                                      </p:cBhvr>
                                      <p:to>
                                        <p:strVal val="visible"/>
                                      </p:to>
                                    </p:set>
                                    <p:anim calcmode="lin" valueType="num">
                                      <p:cBhvr additive="base">
                                        <p:cTn id="56" dur="500" fill="hold"/>
                                        <p:tgtEl>
                                          <p:spTgt spid="10">
                                            <p:txEl>
                                              <p:pRg st="8" end="8"/>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10">
                                            <p:txEl>
                                              <p:pRg st="8" end="8"/>
                                            </p:txEl>
                                          </p:spTgt>
                                        </p:tgtEl>
                                        <p:attrNameLst>
                                          <p:attrName>ppt_y</p:attrName>
                                        </p:attrNameLst>
                                      </p:cBhvr>
                                      <p:tavLst>
                                        <p:tav tm="0">
                                          <p:val>
                                            <p:strVal val="1+#ppt_h/2"/>
                                          </p:val>
                                        </p:tav>
                                        <p:tav tm="100000">
                                          <p:val>
                                            <p:strVal val="#ppt_y"/>
                                          </p:val>
                                        </p:tav>
                                      </p:tavLst>
                                    </p:anim>
                                  </p:childTnLst>
                                </p:cTn>
                              </p:par>
                            </p:childTnLst>
                          </p:cTn>
                        </p:par>
                        <p:par>
                          <p:cTn id="58" fill="hold">
                            <p:stCondLst>
                              <p:cond delay="11000"/>
                            </p:stCondLst>
                            <p:childTnLst>
                              <p:par>
                                <p:cTn id="59" presetID="2" presetClass="entr" presetSubtype="4" fill="hold" nodeType="afterEffect">
                                  <p:stCondLst>
                                    <p:cond delay="0"/>
                                  </p:stCondLst>
                                  <p:childTnLst>
                                    <p:set>
                                      <p:cBhvr>
                                        <p:cTn id="60" dur="1" fill="hold">
                                          <p:stCondLst>
                                            <p:cond delay="0"/>
                                          </p:stCondLst>
                                        </p:cTn>
                                        <p:tgtEl>
                                          <p:spTgt spid="10">
                                            <p:txEl>
                                              <p:pRg st="9" end="9"/>
                                            </p:txEl>
                                          </p:spTgt>
                                        </p:tgtEl>
                                        <p:attrNameLst>
                                          <p:attrName>style.visibility</p:attrName>
                                        </p:attrNameLst>
                                      </p:cBhvr>
                                      <p:to>
                                        <p:strVal val="visible"/>
                                      </p:to>
                                    </p:set>
                                    <p:anim calcmode="lin" valueType="num">
                                      <p:cBhvr additive="base">
                                        <p:cTn id="61" dur="500" fill="hold"/>
                                        <p:tgtEl>
                                          <p:spTgt spid="10">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10">
                                            <p:txEl>
                                              <p:pRg st="9" end="9"/>
                                            </p:txEl>
                                          </p:spTgt>
                                        </p:tgtEl>
                                        <p:attrNameLst>
                                          <p:attrName>ppt_y</p:attrName>
                                        </p:attrNameLst>
                                      </p:cBhvr>
                                      <p:tavLst>
                                        <p:tav tm="0">
                                          <p:val>
                                            <p:strVal val="1+#ppt_h/2"/>
                                          </p:val>
                                        </p:tav>
                                        <p:tav tm="100000">
                                          <p:val>
                                            <p:strVal val="#ppt_y"/>
                                          </p:val>
                                        </p:tav>
                                      </p:tavLst>
                                    </p:anim>
                                  </p:childTnLst>
                                </p:cTn>
                              </p:par>
                            </p:childTnLst>
                          </p:cTn>
                        </p:par>
                        <p:par>
                          <p:cTn id="63" fill="hold">
                            <p:stCondLst>
                              <p:cond delay="11500"/>
                            </p:stCondLst>
                            <p:childTnLst>
                              <p:par>
                                <p:cTn id="64" presetID="2" presetClass="entr" presetSubtype="4" fill="hold" grpId="0" nodeType="afterEffect">
                                  <p:stCondLst>
                                    <p:cond delay="0"/>
                                  </p:stCondLst>
                                  <p:childTnLst>
                                    <p:set>
                                      <p:cBhvr>
                                        <p:cTn id="65" dur="1" fill="hold">
                                          <p:stCondLst>
                                            <p:cond delay="0"/>
                                          </p:stCondLst>
                                        </p:cTn>
                                        <p:tgtEl>
                                          <p:spTgt spid="8"/>
                                        </p:tgtEl>
                                        <p:attrNameLst>
                                          <p:attrName>style.visibility</p:attrName>
                                        </p:attrNameLst>
                                      </p:cBhvr>
                                      <p:to>
                                        <p:strVal val="visible"/>
                                      </p:to>
                                    </p:set>
                                    <p:anim calcmode="lin" valueType="num">
                                      <p:cBhvr additive="base">
                                        <p:cTn id="66" dur="500" fill="hold"/>
                                        <p:tgtEl>
                                          <p:spTgt spid="8"/>
                                        </p:tgtEl>
                                        <p:attrNameLst>
                                          <p:attrName>ppt_x</p:attrName>
                                        </p:attrNameLst>
                                      </p:cBhvr>
                                      <p:tavLst>
                                        <p:tav tm="0">
                                          <p:val>
                                            <p:strVal val="#ppt_x"/>
                                          </p:val>
                                        </p:tav>
                                        <p:tav tm="100000">
                                          <p:val>
                                            <p:strVal val="#ppt_x"/>
                                          </p:val>
                                        </p:tav>
                                      </p:tavLst>
                                    </p:anim>
                                    <p:anim calcmode="lin" valueType="num">
                                      <p:cBhvr additive="base">
                                        <p:cTn id="67" dur="500" fill="hold"/>
                                        <p:tgtEl>
                                          <p:spTgt spid="8"/>
                                        </p:tgtEl>
                                        <p:attrNameLst>
                                          <p:attrName>ppt_y</p:attrName>
                                        </p:attrNameLst>
                                      </p:cBhvr>
                                      <p:tavLst>
                                        <p:tav tm="0">
                                          <p:val>
                                            <p:strVal val="1+#ppt_h/2"/>
                                          </p:val>
                                        </p:tav>
                                        <p:tav tm="100000">
                                          <p:val>
                                            <p:strVal val="#ppt_y"/>
                                          </p:val>
                                        </p:tav>
                                      </p:tavLst>
                                    </p:anim>
                                  </p:childTnLst>
                                </p:cTn>
                              </p:par>
                            </p:childTnLst>
                          </p:cTn>
                        </p:par>
                        <p:par>
                          <p:cTn id="68" fill="hold">
                            <p:stCondLst>
                              <p:cond delay="12000"/>
                            </p:stCondLst>
                            <p:childTnLst>
                              <p:par>
                                <p:cTn id="69" presetID="2" presetClass="entr" presetSubtype="4" fill="hold" nodeType="afterEffect">
                                  <p:stCondLst>
                                    <p:cond delay="0"/>
                                  </p:stCondLst>
                                  <p:childTnLst>
                                    <p:set>
                                      <p:cBhvr>
                                        <p:cTn id="70" dur="1" fill="hold">
                                          <p:stCondLst>
                                            <p:cond delay="0"/>
                                          </p:stCondLst>
                                        </p:cTn>
                                        <p:tgtEl>
                                          <p:spTgt spid="7">
                                            <p:txEl>
                                              <p:pRg st="0" end="0"/>
                                            </p:txEl>
                                          </p:spTgt>
                                        </p:tgtEl>
                                        <p:attrNameLst>
                                          <p:attrName>style.visibility</p:attrName>
                                        </p:attrNameLst>
                                      </p:cBhvr>
                                      <p:to>
                                        <p:strVal val="visible"/>
                                      </p:to>
                                    </p:set>
                                    <p:anim calcmode="lin" valueType="num">
                                      <p:cBhvr additive="base">
                                        <p:cTn id="7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73" fill="hold">
                            <p:stCondLst>
                              <p:cond delay="12500"/>
                            </p:stCondLst>
                            <p:childTnLst>
                              <p:par>
                                <p:cTn id="74" presetID="2" presetClass="entr" presetSubtype="4" fill="hold" nodeType="afterEffect">
                                  <p:stCondLst>
                                    <p:cond delay="0"/>
                                  </p:stCondLst>
                                  <p:childTnLst>
                                    <p:set>
                                      <p:cBhvr>
                                        <p:cTn id="75" dur="1" fill="hold">
                                          <p:stCondLst>
                                            <p:cond delay="0"/>
                                          </p:stCondLst>
                                        </p:cTn>
                                        <p:tgtEl>
                                          <p:spTgt spid="7">
                                            <p:txEl>
                                              <p:pRg st="1" end="1"/>
                                            </p:txEl>
                                          </p:spTgt>
                                        </p:tgtEl>
                                        <p:attrNameLst>
                                          <p:attrName>style.visibility</p:attrName>
                                        </p:attrNameLst>
                                      </p:cBhvr>
                                      <p:to>
                                        <p:strVal val="visible"/>
                                      </p:to>
                                    </p:set>
                                    <p:anim calcmode="lin" valueType="num">
                                      <p:cBhvr additive="base">
                                        <p:cTn id="76"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77"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78" fill="hold">
                            <p:stCondLst>
                              <p:cond delay="13000"/>
                            </p:stCondLst>
                            <p:childTnLst>
                              <p:par>
                                <p:cTn id="79" presetID="2" presetClass="entr" presetSubtype="4" fill="hold" nodeType="afterEffect">
                                  <p:stCondLst>
                                    <p:cond delay="0"/>
                                  </p:stCondLst>
                                  <p:childTnLst>
                                    <p:set>
                                      <p:cBhvr>
                                        <p:cTn id="80" dur="1" fill="hold">
                                          <p:stCondLst>
                                            <p:cond delay="0"/>
                                          </p:stCondLst>
                                        </p:cTn>
                                        <p:tgtEl>
                                          <p:spTgt spid="7">
                                            <p:txEl>
                                              <p:pRg st="2" end="2"/>
                                            </p:txEl>
                                          </p:spTgt>
                                        </p:tgtEl>
                                        <p:attrNameLst>
                                          <p:attrName>style.visibility</p:attrName>
                                        </p:attrNameLst>
                                      </p:cBhvr>
                                      <p:to>
                                        <p:strVal val="visible"/>
                                      </p:to>
                                    </p:set>
                                    <p:anim calcmode="lin" valueType="num">
                                      <p:cBhvr additive="base">
                                        <p:cTn id="81"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83" fill="hold">
                            <p:stCondLst>
                              <p:cond delay="13500"/>
                            </p:stCondLst>
                            <p:childTnLst>
                              <p:par>
                                <p:cTn id="84" presetID="2" presetClass="entr" presetSubtype="4" fill="hold" nodeType="afterEffect">
                                  <p:stCondLst>
                                    <p:cond delay="0"/>
                                  </p:stCondLst>
                                  <p:childTnLst>
                                    <p:set>
                                      <p:cBhvr>
                                        <p:cTn id="85" dur="1" fill="hold">
                                          <p:stCondLst>
                                            <p:cond delay="0"/>
                                          </p:stCondLst>
                                        </p:cTn>
                                        <p:tgtEl>
                                          <p:spTgt spid="7">
                                            <p:txEl>
                                              <p:pRg st="3" end="3"/>
                                            </p:txEl>
                                          </p:spTgt>
                                        </p:tgtEl>
                                        <p:attrNameLst>
                                          <p:attrName>style.visibility</p:attrName>
                                        </p:attrNameLst>
                                      </p:cBhvr>
                                      <p:to>
                                        <p:strVal val="visible"/>
                                      </p:to>
                                    </p:set>
                                    <p:anim calcmode="lin" valueType="num">
                                      <p:cBhvr additive="base">
                                        <p:cTn id="86"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87"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88" fill="hold">
                            <p:stCondLst>
                              <p:cond delay="14000"/>
                            </p:stCondLst>
                            <p:childTnLst>
                              <p:par>
                                <p:cTn id="89" presetID="2" presetClass="entr" presetSubtype="4" fill="hold" nodeType="afterEffect">
                                  <p:stCondLst>
                                    <p:cond delay="0"/>
                                  </p:stCondLst>
                                  <p:childTnLst>
                                    <p:set>
                                      <p:cBhvr>
                                        <p:cTn id="90" dur="1" fill="hold">
                                          <p:stCondLst>
                                            <p:cond delay="0"/>
                                          </p:stCondLst>
                                        </p:cTn>
                                        <p:tgtEl>
                                          <p:spTgt spid="7">
                                            <p:txEl>
                                              <p:pRg st="4" end="4"/>
                                            </p:txEl>
                                          </p:spTgt>
                                        </p:tgtEl>
                                        <p:attrNameLst>
                                          <p:attrName>style.visibility</p:attrName>
                                        </p:attrNameLst>
                                      </p:cBhvr>
                                      <p:to>
                                        <p:strVal val="visible"/>
                                      </p:to>
                                    </p:set>
                                    <p:anim calcmode="lin" valueType="num">
                                      <p:cBhvr additive="base">
                                        <p:cTn id="91"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93" fill="hold">
                            <p:stCondLst>
                              <p:cond delay="14500"/>
                            </p:stCondLst>
                            <p:childTnLst>
                              <p:par>
                                <p:cTn id="94" presetID="2" presetClass="entr" presetSubtype="4" fill="hold" nodeType="afterEffect">
                                  <p:stCondLst>
                                    <p:cond delay="0"/>
                                  </p:stCondLst>
                                  <p:childTnLst>
                                    <p:set>
                                      <p:cBhvr>
                                        <p:cTn id="95" dur="1" fill="hold">
                                          <p:stCondLst>
                                            <p:cond delay="0"/>
                                          </p:stCondLst>
                                        </p:cTn>
                                        <p:tgtEl>
                                          <p:spTgt spid="7">
                                            <p:txEl>
                                              <p:pRg st="5" end="5"/>
                                            </p:txEl>
                                          </p:spTgt>
                                        </p:tgtEl>
                                        <p:attrNameLst>
                                          <p:attrName>style.visibility</p:attrName>
                                        </p:attrNameLst>
                                      </p:cBhvr>
                                      <p:to>
                                        <p:strVal val="visible"/>
                                      </p:to>
                                    </p:set>
                                    <p:anim calcmode="lin" valueType="num">
                                      <p:cBhvr additive="base">
                                        <p:cTn id="96"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97"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par>
                          <p:cTn id="98" fill="hold">
                            <p:stCondLst>
                              <p:cond delay="15000"/>
                            </p:stCondLst>
                            <p:childTnLst>
                              <p:par>
                                <p:cTn id="99" presetID="2" presetClass="entr" presetSubtype="4" fill="hold" nodeType="afterEffect">
                                  <p:stCondLst>
                                    <p:cond delay="0"/>
                                  </p:stCondLst>
                                  <p:childTnLst>
                                    <p:set>
                                      <p:cBhvr>
                                        <p:cTn id="100" dur="1" fill="hold">
                                          <p:stCondLst>
                                            <p:cond delay="0"/>
                                          </p:stCondLst>
                                        </p:cTn>
                                        <p:tgtEl>
                                          <p:spTgt spid="7">
                                            <p:txEl>
                                              <p:pRg st="6" end="6"/>
                                            </p:txEl>
                                          </p:spTgt>
                                        </p:tgtEl>
                                        <p:attrNameLst>
                                          <p:attrName>style.visibility</p:attrName>
                                        </p:attrNameLst>
                                      </p:cBhvr>
                                      <p:to>
                                        <p:strVal val="visible"/>
                                      </p:to>
                                    </p:set>
                                    <p:anim calcmode="lin" valueType="num">
                                      <p:cBhvr additive="base">
                                        <p:cTn id="101"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102"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par>
                          <p:cTn id="103" fill="hold">
                            <p:stCondLst>
                              <p:cond delay="15500"/>
                            </p:stCondLst>
                            <p:childTnLst>
                              <p:par>
                                <p:cTn id="104" presetID="2" presetClass="entr" presetSubtype="4" fill="hold" nodeType="afterEffect">
                                  <p:stCondLst>
                                    <p:cond delay="0"/>
                                  </p:stCondLst>
                                  <p:childTnLst>
                                    <p:set>
                                      <p:cBhvr>
                                        <p:cTn id="105" dur="1" fill="hold">
                                          <p:stCondLst>
                                            <p:cond delay="0"/>
                                          </p:stCondLst>
                                        </p:cTn>
                                        <p:tgtEl>
                                          <p:spTgt spid="7">
                                            <p:txEl>
                                              <p:pRg st="7" end="7"/>
                                            </p:txEl>
                                          </p:spTgt>
                                        </p:tgtEl>
                                        <p:attrNameLst>
                                          <p:attrName>style.visibility</p:attrName>
                                        </p:attrNameLst>
                                      </p:cBhvr>
                                      <p:to>
                                        <p:strVal val="visible"/>
                                      </p:to>
                                    </p:set>
                                    <p:anim calcmode="lin" valueType="num">
                                      <p:cBhvr additive="base">
                                        <p:cTn id="106" dur="500" fill="hold"/>
                                        <p:tgtEl>
                                          <p:spTgt spid="7">
                                            <p:txEl>
                                              <p:pRg st="7" end="7"/>
                                            </p:txEl>
                                          </p:spTgt>
                                        </p:tgtEl>
                                        <p:attrNameLst>
                                          <p:attrName>ppt_x</p:attrName>
                                        </p:attrNameLst>
                                      </p:cBhvr>
                                      <p:tavLst>
                                        <p:tav tm="0">
                                          <p:val>
                                            <p:strVal val="#ppt_x"/>
                                          </p:val>
                                        </p:tav>
                                        <p:tav tm="100000">
                                          <p:val>
                                            <p:strVal val="#ppt_x"/>
                                          </p:val>
                                        </p:tav>
                                      </p:tavLst>
                                    </p:anim>
                                    <p:anim calcmode="lin" valueType="num">
                                      <p:cBhvr additive="base">
                                        <p:cTn id="107" dur="500" fill="hold"/>
                                        <p:tgtEl>
                                          <p:spTgt spid="7">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0" y="623887"/>
            <a:ext cx="9144000" cy="1052513"/>
          </a:xfrm>
        </p:spPr>
        <p:txBody>
          <a:bodyPr/>
          <a:lstStyle/>
          <a:p>
            <a:pPr marL="0" indent="0" algn="just" eaLnBrk="1" hangingPunct="1">
              <a:lnSpc>
                <a:spcPts val="3000"/>
              </a:lnSpc>
              <a:spcBef>
                <a:spcPts val="0"/>
              </a:spcBef>
            </a:pPr>
            <a:r>
              <a:rPr lang="lv-LV" sz="2800" i="1" dirty="0" smtClean="0"/>
              <a:t>“Jo ir </a:t>
            </a:r>
            <a:r>
              <a:rPr lang="lv-LV" sz="2800" b="1" i="1" dirty="0" smtClean="0"/>
              <a:t>viens Dievs</a:t>
            </a:r>
            <a:r>
              <a:rPr lang="lv-LV" sz="2800" i="1" dirty="0" smtClean="0"/>
              <a:t>, kā arī </a:t>
            </a:r>
            <a:r>
              <a:rPr lang="lv-LV" sz="2800" b="1" i="1" dirty="0" smtClean="0"/>
              <a:t>viens starpnieks </a:t>
            </a:r>
            <a:r>
              <a:rPr lang="lv-LV" sz="2800" i="1" dirty="0" smtClean="0"/>
              <a:t>starp Dievu un cilvēkiem - </a:t>
            </a:r>
            <a:r>
              <a:rPr lang="lv-LV" sz="2800" b="1" i="1" dirty="0" smtClean="0"/>
              <a:t>cilvēks Kristus Jēzus</a:t>
            </a:r>
            <a:r>
              <a:rPr lang="lv-LV" sz="2800" i="1" dirty="0" smtClean="0"/>
              <a:t>.” (1.Tim.2:5)</a:t>
            </a:r>
          </a:p>
          <a:p>
            <a:pPr marL="0" indent="0" algn="just" eaLnBrk="1" hangingPunct="1">
              <a:lnSpc>
                <a:spcPts val="3000"/>
              </a:lnSpc>
              <a:spcBef>
                <a:spcPts val="0"/>
              </a:spcBef>
            </a:pPr>
            <a:r>
              <a:rPr lang="lv-LV" sz="2800" i="1" dirty="0" smtClean="0"/>
              <a:t>“Bet Jēzus tam sacīja: "Stāv rakstīts: </a:t>
            </a:r>
            <a:r>
              <a:rPr lang="lv-LV" sz="2800" b="1" i="1" dirty="0" smtClean="0"/>
              <a:t>tev būs pielūgt Dievu</a:t>
            </a:r>
            <a:r>
              <a:rPr lang="lv-LV" sz="2800" i="1" dirty="0" smtClean="0"/>
              <a:t>, savu Kungu, un </a:t>
            </a:r>
            <a:r>
              <a:rPr lang="lv-LV" sz="2800" b="1" i="1" dirty="0" smtClean="0"/>
              <a:t>Viņam vien kalpot</a:t>
            </a:r>
            <a:r>
              <a:rPr lang="lv-LV" sz="2800" i="1" dirty="0" smtClean="0"/>
              <a:t>.“ (Lk.4:8)</a:t>
            </a:r>
            <a:r>
              <a:rPr lang="lv-LV" sz="2800" i="1" dirty="0" smtClean="0"/>
              <a:t> </a:t>
            </a:r>
            <a:endParaRPr lang="lv-LV" sz="2800" i="1" dirty="0" smtClean="0"/>
          </a:p>
          <a:p>
            <a:pPr marL="0" indent="0" algn="just" eaLnBrk="1" hangingPunct="1">
              <a:lnSpc>
                <a:spcPts val="3000"/>
              </a:lnSpc>
              <a:spcBef>
                <a:spcPts val="0"/>
              </a:spcBef>
            </a:pPr>
            <a:r>
              <a:rPr lang="lv-LV" sz="2800" i="1" dirty="0" smtClean="0"/>
              <a:t>“</a:t>
            </a:r>
            <a:r>
              <a:rPr lang="lv-LV" sz="2800" i="1" baseline="30000" dirty="0" smtClean="0"/>
              <a:t>21</a:t>
            </a:r>
            <a:r>
              <a:rPr lang="lv-LV" sz="2800" i="1" dirty="0" smtClean="0"/>
              <a:t> Un, kad </a:t>
            </a:r>
            <a:r>
              <a:rPr lang="lv-LV" sz="2800" b="1" i="1" dirty="0" smtClean="0"/>
              <a:t>savējie</a:t>
            </a:r>
            <a:r>
              <a:rPr lang="lv-LV" sz="2800" i="1" dirty="0" smtClean="0"/>
              <a:t> to dzirdēja, tie iznāca viņu apvaldīt, jo tie runāja: “</a:t>
            </a:r>
            <a:r>
              <a:rPr lang="lv-LV" sz="2800" b="1" i="1" dirty="0" smtClean="0"/>
              <a:t>Viņam nav prāta</a:t>
            </a:r>
            <a:r>
              <a:rPr lang="lv-LV" sz="2800" i="1" dirty="0" smtClean="0"/>
              <a:t>.”... </a:t>
            </a:r>
            <a:r>
              <a:rPr lang="lv-LV" sz="2800" i="1" baseline="30000" dirty="0" smtClean="0"/>
              <a:t>32</a:t>
            </a:r>
            <a:r>
              <a:rPr lang="lv-LV" sz="2800" i="1" dirty="0" smtClean="0"/>
              <a:t> Ap viņu sēdēja ļaužu pūlis. Un tie viņam sacīja: “Redzi, </a:t>
            </a:r>
            <a:r>
              <a:rPr lang="lv-LV" sz="2800" b="1" i="1" dirty="0" smtClean="0"/>
              <a:t>tava māte un tavi </a:t>
            </a:r>
            <a:r>
              <a:rPr lang="lv-LV" sz="2800" b="1" i="1" dirty="0" smtClean="0"/>
              <a:t>brāļi</a:t>
            </a:r>
            <a:r>
              <a:rPr lang="lv-LV" sz="2800" b="1" i="1" dirty="0" smtClean="0"/>
              <a:t> </a:t>
            </a:r>
            <a:r>
              <a:rPr lang="lv-LV" sz="2800" i="1" dirty="0" smtClean="0"/>
              <a:t>un </a:t>
            </a:r>
            <a:r>
              <a:rPr lang="lv-LV" sz="2800" b="1" i="1" dirty="0" smtClean="0"/>
              <a:t>māsas</a:t>
            </a:r>
            <a:r>
              <a:rPr lang="lv-LV" sz="2800" i="1" dirty="0" smtClean="0"/>
              <a:t> </a:t>
            </a:r>
            <a:r>
              <a:rPr lang="lv-LV" sz="2800" i="1" dirty="0" smtClean="0"/>
              <a:t>ārpusē tevi meklē</a:t>
            </a:r>
            <a:r>
              <a:rPr lang="lv-LV" sz="2800" i="1" dirty="0" smtClean="0"/>
              <a:t>.” (Mk.3:20,32)</a:t>
            </a:r>
          </a:p>
          <a:p>
            <a:pPr marL="0" indent="0" algn="just" eaLnBrk="1" hangingPunct="1">
              <a:lnSpc>
                <a:spcPts val="3000"/>
              </a:lnSpc>
              <a:spcBef>
                <a:spcPts val="0"/>
              </a:spcBef>
            </a:pPr>
            <a:r>
              <a:rPr lang="lv-LV" sz="2800" i="1" dirty="0" smtClean="0"/>
              <a:t>“Bet </a:t>
            </a:r>
            <a:r>
              <a:rPr lang="lv-LV" sz="2800" b="1" i="1" dirty="0" smtClean="0"/>
              <a:t>pie Jēzus krusta stāvēja Viņa māte</a:t>
            </a:r>
            <a:r>
              <a:rPr lang="lv-LV" sz="2800" i="1" dirty="0" smtClean="0"/>
              <a:t>, Viņa mātes māsa, Marija, Klopas sieva, un Marija Magdalēna</a:t>
            </a:r>
            <a:r>
              <a:rPr lang="lv-LV" sz="2800" i="1" dirty="0" smtClean="0"/>
              <a:t>.” (Jņ.19:25)</a:t>
            </a:r>
          </a:p>
          <a:p>
            <a:pPr marL="0" indent="0" algn="just" eaLnBrk="1" hangingPunct="1">
              <a:lnSpc>
                <a:spcPts val="3000"/>
              </a:lnSpc>
              <a:spcBef>
                <a:spcPts val="0"/>
              </a:spcBef>
            </a:pPr>
            <a:r>
              <a:rPr lang="lv-LV" sz="2800" dirty="0" smtClean="0"/>
              <a:t>“</a:t>
            </a:r>
            <a:r>
              <a:rPr lang="lv-LV" sz="2800" b="1" i="1" dirty="0" smtClean="0"/>
              <a:t>Mācekļi </a:t>
            </a:r>
            <a:r>
              <a:rPr lang="lv-LV" sz="2800" b="1" i="1" dirty="0" smtClean="0"/>
              <a:t>bija vienprātīgi </a:t>
            </a:r>
            <a:r>
              <a:rPr lang="lv-LV" sz="2800" i="1" dirty="0" smtClean="0"/>
              <a:t>neatlaidīgā Dieva lūgšanā </a:t>
            </a:r>
            <a:r>
              <a:rPr lang="lv-LV" sz="2800" b="1" i="1" dirty="0" smtClean="0"/>
              <a:t>kopā</a:t>
            </a:r>
            <a:r>
              <a:rPr lang="lv-LV" sz="2800" i="1" dirty="0" smtClean="0"/>
              <a:t> ar sievietēm un </a:t>
            </a:r>
            <a:r>
              <a:rPr lang="lv-LV" sz="2800" b="1" i="1" dirty="0" smtClean="0"/>
              <a:t>Mariju, Jēzus māti</a:t>
            </a:r>
            <a:r>
              <a:rPr lang="lv-LV" sz="2800" i="1" dirty="0" smtClean="0"/>
              <a:t>, un viņa brāļiem</a:t>
            </a:r>
            <a:r>
              <a:rPr lang="lv-LV" sz="2800" dirty="0" smtClean="0"/>
              <a:t>.” </a:t>
            </a:r>
            <a:r>
              <a:rPr lang="lv-LV" sz="2800" i="1" dirty="0" smtClean="0"/>
              <a:t>(</a:t>
            </a:r>
            <a:r>
              <a:rPr lang="lv-LV" sz="2800" i="1" dirty="0" smtClean="0"/>
              <a:t>Ap.d.1:14</a:t>
            </a:r>
            <a:r>
              <a:rPr lang="lv-LV" sz="2800" i="1" dirty="0" smtClean="0"/>
              <a:t>)</a:t>
            </a:r>
          </a:p>
          <a:p>
            <a:pPr marL="0" indent="0" algn="just" eaLnBrk="1" hangingPunct="1">
              <a:lnSpc>
                <a:spcPts val="3000"/>
              </a:lnSpc>
              <a:spcBef>
                <a:spcPts val="0"/>
              </a:spcBef>
            </a:pPr>
            <a:r>
              <a:rPr lang="lv-LV" sz="2800" i="1" dirty="0" smtClean="0"/>
              <a:t>“"Redzi, es esmu </a:t>
            </a:r>
            <a:r>
              <a:rPr lang="lv-LV" sz="2800" b="1" i="1" dirty="0" smtClean="0"/>
              <a:t>Tā Kunga kalpone</a:t>
            </a:r>
            <a:r>
              <a:rPr lang="lv-LV" sz="2800" i="1" dirty="0" smtClean="0"/>
              <a:t>, lai notiek ar mani pēc tava vārda</a:t>
            </a:r>
            <a:r>
              <a:rPr lang="lv-LV" sz="2800" i="1" dirty="0" smtClean="0"/>
              <a:t>.“ (Lk.1:38)</a:t>
            </a:r>
          </a:p>
          <a:p>
            <a:pPr marL="0" indent="0" algn="just" eaLnBrk="1" hangingPunct="1">
              <a:lnSpc>
                <a:spcPts val="3000"/>
              </a:lnSpc>
              <a:spcBef>
                <a:spcPts val="0"/>
              </a:spcBef>
            </a:pPr>
            <a:endParaRPr lang="lv-LV" sz="2800" i="1" dirty="0" smtClean="0"/>
          </a:p>
          <a:p>
            <a:pPr marL="0" indent="0" algn="just" eaLnBrk="1" hangingPunct="1">
              <a:lnSpc>
                <a:spcPts val="3000"/>
              </a:lnSpc>
              <a:spcBef>
                <a:spcPts val="0"/>
              </a:spcBef>
            </a:pPr>
            <a:endParaRPr lang="lv-LV" sz="2800" i="1" dirty="0" smtClean="0"/>
          </a:p>
          <a:p>
            <a:pPr marL="0" indent="0" algn="just" eaLnBrk="1" hangingPunct="1">
              <a:lnSpc>
                <a:spcPts val="3000"/>
              </a:lnSpc>
              <a:spcBef>
                <a:spcPts val="0"/>
              </a:spcBef>
            </a:pPr>
            <a:endParaRPr lang="lv-LV" sz="2800" i="1" dirty="0" smtClean="0"/>
          </a:p>
        </p:txBody>
      </p:sp>
      <p:sp>
        <p:nvSpPr>
          <p:cNvPr id="7172" name="Slide Number Placeholder 3"/>
          <p:cNvSpPr>
            <a:spLocks noGrp="1"/>
          </p:cNvSpPr>
          <p:nvPr>
            <p:ph type="sldNum" sz="quarter" idx="12"/>
          </p:nvPr>
        </p:nvSpPr>
        <p:spPr>
          <a:noFill/>
        </p:spPr>
        <p:txBody>
          <a:bodyPr/>
          <a:lstStyle/>
          <a:p>
            <a:fld id="{972DDACF-5E7F-49F2-8ECA-A47F68E184A4}" type="slidenum">
              <a:rPr lang="lv-LV" smtClean="0"/>
              <a:pPr/>
              <a:t>6</a:t>
            </a:fld>
            <a:endParaRPr lang="lv-LV" dirty="0" smtClean="0"/>
          </a:p>
        </p:txBody>
      </p:sp>
      <p:sp>
        <p:nvSpPr>
          <p:cNvPr id="6" name="Rectangle 2"/>
          <p:cNvSpPr txBox="1">
            <a:spLocks noChangeArrowheads="1"/>
          </p:cNvSpPr>
          <p:nvPr/>
        </p:nvSpPr>
        <p:spPr bwMode="auto">
          <a:xfrm>
            <a:off x="0" y="1"/>
            <a:ext cx="91440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eaLnBrk="1" hangingPunct="1"/>
            <a:r>
              <a:rPr lang="lv-LV" sz="4000" b="1" kern="0" dirty="0" smtClean="0"/>
              <a:t>Jēzus un Marija</a:t>
            </a:r>
            <a:endParaRPr lang="lv-LV" sz="4000" kern="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23850" y="0"/>
            <a:ext cx="9467850" cy="1052513"/>
          </a:xfrm>
        </p:spPr>
        <p:txBody>
          <a:bodyPr/>
          <a:lstStyle/>
          <a:p>
            <a:pPr algn="just" eaLnBrk="1" hangingPunct="1">
              <a:lnSpc>
                <a:spcPct val="80000"/>
              </a:lnSpc>
              <a:buFontTx/>
              <a:buNone/>
            </a:pPr>
            <a:r>
              <a:rPr lang="lv-LV" sz="2800" i="1" smtClean="0"/>
              <a:t>    32 Tas būs liels, un Viņu sauks par Visuaugstākā Dēlu, un Dievs Tas Kungs Tam dos Viņa tēva Dāvida troni, 33 un Viņš valdīs pār Jēkaba namu mūžīgi, un Viņa valstībai nebūs gala.“</a:t>
            </a:r>
            <a:endParaRPr lang="lv-LV" sz="2600" i="1" smtClean="0"/>
          </a:p>
        </p:txBody>
      </p:sp>
      <p:sp>
        <p:nvSpPr>
          <p:cNvPr id="7" name="Rectangle 6"/>
          <p:cNvSpPr>
            <a:spLocks noChangeArrowheads="1"/>
          </p:cNvSpPr>
          <p:nvPr/>
        </p:nvSpPr>
        <p:spPr bwMode="auto">
          <a:xfrm>
            <a:off x="0" y="1447800"/>
            <a:ext cx="5867400" cy="5427127"/>
          </a:xfrm>
          <a:prstGeom prst="rect">
            <a:avLst/>
          </a:prstGeom>
          <a:noFill/>
          <a:ln w="9525">
            <a:noFill/>
            <a:miter lim="800000"/>
            <a:headEnd/>
            <a:tailEnd/>
          </a:ln>
        </p:spPr>
        <p:txBody>
          <a:bodyPr>
            <a:spAutoFit/>
          </a:bodyPr>
          <a:lstStyle/>
          <a:p>
            <a:pPr>
              <a:lnSpc>
                <a:spcPts val="3200"/>
              </a:lnSpc>
              <a:buFontTx/>
              <a:buChar char="•"/>
            </a:pPr>
            <a:r>
              <a:rPr lang="lv-LV" sz="2800" b="1" dirty="0" smtClean="0"/>
              <a:t>Marija </a:t>
            </a:r>
            <a:r>
              <a:rPr lang="lv-LV" sz="2800" dirty="0" smtClean="0"/>
              <a:t>uzticēts</a:t>
            </a:r>
            <a:r>
              <a:rPr lang="lv-LV" sz="2800" b="1" dirty="0" smtClean="0"/>
              <a:t> liels uzdevums – </a:t>
            </a:r>
            <a:r>
              <a:rPr lang="lv-LV" sz="2800" dirty="0" smtClean="0"/>
              <a:t>kļūt par </a:t>
            </a:r>
            <a:r>
              <a:rPr lang="lv-LV" sz="2800" b="1" dirty="0" smtClean="0"/>
              <a:t>Visaugstākā Dēla māti.</a:t>
            </a:r>
          </a:p>
          <a:p>
            <a:pPr>
              <a:lnSpc>
                <a:spcPts val="3200"/>
              </a:lnSpc>
              <a:buFontTx/>
              <a:buChar char="•"/>
            </a:pPr>
            <a:r>
              <a:rPr lang="lv-LV" sz="2800" b="1" dirty="0" smtClean="0"/>
              <a:t>Jēzus</a:t>
            </a:r>
            <a:r>
              <a:rPr lang="lv-LV" sz="2800" dirty="0" smtClean="0"/>
              <a:t> (</a:t>
            </a:r>
            <a:r>
              <a:rPr lang="lv-LV" sz="2800" smtClean="0"/>
              <a:t>caur Mariju</a:t>
            </a:r>
            <a:r>
              <a:rPr lang="lv-LV" sz="2800" dirty="0" smtClean="0"/>
              <a:t>) nāk </a:t>
            </a:r>
            <a:r>
              <a:rPr lang="lv-LV" sz="2800" dirty="0"/>
              <a:t>no </a:t>
            </a:r>
            <a:r>
              <a:rPr lang="lv-LV" sz="2800" b="1" dirty="0"/>
              <a:t>Ķēniņa Dāvida </a:t>
            </a:r>
            <a:r>
              <a:rPr lang="lv-LV" sz="2800" b="1" dirty="0" smtClean="0"/>
              <a:t>dzimtas</a:t>
            </a:r>
            <a:r>
              <a:rPr lang="lv-LV" sz="2800" b="1" dirty="0"/>
              <a:t>.</a:t>
            </a:r>
            <a:r>
              <a:rPr lang="lv-LV" sz="2800" dirty="0" smtClean="0"/>
              <a:t> </a:t>
            </a:r>
          </a:p>
          <a:p>
            <a:pPr>
              <a:lnSpc>
                <a:spcPts val="3200"/>
              </a:lnSpc>
              <a:buFontTx/>
              <a:buChar char="•"/>
            </a:pPr>
            <a:r>
              <a:rPr lang="lv-LV" sz="2800" b="1" dirty="0" smtClean="0"/>
              <a:t>Jēzus</a:t>
            </a:r>
            <a:r>
              <a:rPr lang="lv-LV" sz="2800" dirty="0" smtClean="0"/>
              <a:t> ir </a:t>
            </a:r>
            <a:r>
              <a:rPr lang="lv-LV" sz="2800" dirty="0" smtClean="0"/>
              <a:t>Dāvida </a:t>
            </a:r>
            <a:r>
              <a:rPr lang="lv-LV" sz="2800" b="1" dirty="0"/>
              <a:t>mazmaz...dēls</a:t>
            </a:r>
          </a:p>
          <a:p>
            <a:pPr>
              <a:lnSpc>
                <a:spcPts val="3200"/>
              </a:lnSpc>
              <a:buFontTx/>
              <a:buChar char="•"/>
            </a:pPr>
            <a:r>
              <a:rPr lang="lv-LV" sz="2800" i="1" dirty="0"/>
              <a:t>Būs </a:t>
            </a:r>
            <a:r>
              <a:rPr lang="lv-LV" sz="2800" b="1" i="1" dirty="0"/>
              <a:t>ķēniņš</a:t>
            </a:r>
            <a:r>
              <a:rPr lang="lv-LV" sz="2800" i="1" dirty="0"/>
              <a:t>, kas </a:t>
            </a:r>
            <a:r>
              <a:rPr lang="lv-LV" sz="2800" b="1" i="1" dirty="0"/>
              <a:t>valdīs mūžīgi</a:t>
            </a:r>
            <a:r>
              <a:rPr lang="lv-LV" sz="2800" dirty="0"/>
              <a:t>. Kas tas par </a:t>
            </a:r>
            <a:r>
              <a:rPr lang="lv-LV" sz="2800" b="1" dirty="0"/>
              <a:t>ķēniņu</a:t>
            </a:r>
            <a:r>
              <a:rPr lang="lv-LV" sz="2800" dirty="0"/>
              <a:t>? </a:t>
            </a:r>
          </a:p>
          <a:p>
            <a:pPr>
              <a:lnSpc>
                <a:spcPts val="3200"/>
              </a:lnSpc>
              <a:buFontTx/>
              <a:buChar char="•"/>
            </a:pPr>
            <a:r>
              <a:rPr lang="lv-LV" sz="2800" b="1" dirty="0" smtClean="0"/>
              <a:t>Ir valdnieki</a:t>
            </a:r>
            <a:r>
              <a:rPr lang="lv-LV" sz="2800" dirty="0" smtClean="0"/>
              <a:t> </a:t>
            </a:r>
            <a:r>
              <a:rPr lang="lv-LV" sz="2800" dirty="0"/>
              <a:t>ir </a:t>
            </a:r>
            <a:r>
              <a:rPr lang="lv-LV" sz="2800" dirty="0" smtClean="0"/>
              <a:t>kas </a:t>
            </a:r>
            <a:r>
              <a:rPr lang="lv-LV" sz="2800" b="1" dirty="0"/>
              <a:t>valdījuši</a:t>
            </a:r>
            <a:r>
              <a:rPr lang="lv-LV" sz="2800" dirty="0"/>
              <a:t> 20 - 40 gadus, bet Viņš </a:t>
            </a:r>
            <a:r>
              <a:rPr lang="lv-LV" sz="2800" b="1" dirty="0"/>
              <a:t>valdīs</a:t>
            </a:r>
            <a:r>
              <a:rPr lang="lv-LV" sz="2800" dirty="0"/>
              <a:t> </a:t>
            </a:r>
            <a:r>
              <a:rPr lang="lv-LV" sz="2800" b="1" dirty="0"/>
              <a:t>pāri</a:t>
            </a:r>
            <a:r>
              <a:rPr lang="lv-LV" sz="2800" dirty="0"/>
              <a:t> </a:t>
            </a:r>
            <a:r>
              <a:rPr lang="lv-LV" sz="2800" b="1" dirty="0"/>
              <a:t>nāvei</a:t>
            </a:r>
            <a:r>
              <a:rPr lang="lv-LV" sz="2800" dirty="0"/>
              <a:t> – </a:t>
            </a:r>
            <a:r>
              <a:rPr lang="lv-LV" sz="2800" b="1" dirty="0"/>
              <a:t>mūžīgi</a:t>
            </a:r>
            <a:r>
              <a:rPr lang="lv-LV" sz="2800" dirty="0"/>
              <a:t>! Viņš </a:t>
            </a:r>
            <a:r>
              <a:rPr lang="lv-LV" sz="2800" b="1" dirty="0"/>
              <a:t>nemirs</a:t>
            </a:r>
            <a:r>
              <a:rPr lang="lv-LV" sz="2800" dirty="0"/>
              <a:t>! </a:t>
            </a:r>
            <a:endParaRPr lang="lv-LV" sz="2800" dirty="0" smtClean="0"/>
          </a:p>
          <a:p>
            <a:pPr>
              <a:lnSpc>
                <a:spcPts val="3200"/>
              </a:lnSpc>
              <a:buFontTx/>
              <a:buChar char="•"/>
            </a:pPr>
            <a:r>
              <a:rPr lang="lv-LV" sz="2800" dirty="0" smtClean="0"/>
              <a:t>Mēs </a:t>
            </a:r>
            <a:r>
              <a:rPr lang="lv-LV" sz="2800" dirty="0"/>
              <a:t>zinām, Viņš </a:t>
            </a:r>
            <a:r>
              <a:rPr lang="lv-LV" sz="2800" b="1" dirty="0"/>
              <a:t>nāvi</a:t>
            </a:r>
            <a:r>
              <a:rPr lang="lv-LV" sz="2800" dirty="0"/>
              <a:t> </a:t>
            </a:r>
            <a:r>
              <a:rPr lang="lv-LV" sz="2800" b="1" dirty="0" smtClean="0"/>
              <a:t>uzvarēs!</a:t>
            </a:r>
            <a:endParaRPr lang="lv-LV" sz="2800" dirty="0"/>
          </a:p>
          <a:p>
            <a:pPr>
              <a:lnSpc>
                <a:spcPts val="3200"/>
              </a:lnSpc>
              <a:buFontTx/>
              <a:buChar char="•"/>
            </a:pPr>
            <a:r>
              <a:rPr lang="lv-LV" sz="2800" dirty="0"/>
              <a:t>Viņa </a:t>
            </a:r>
            <a:r>
              <a:rPr lang="lv-LV" sz="2800" b="1" dirty="0" err="1"/>
              <a:t>ķēnišķība</a:t>
            </a:r>
            <a:r>
              <a:rPr lang="lv-LV" sz="2800" dirty="0"/>
              <a:t> un </a:t>
            </a:r>
            <a:r>
              <a:rPr lang="lv-LV" sz="2800" b="1" dirty="0"/>
              <a:t>valdīšana</a:t>
            </a:r>
            <a:r>
              <a:rPr lang="lv-LV" sz="2800" dirty="0"/>
              <a:t> būs </a:t>
            </a:r>
            <a:r>
              <a:rPr lang="lv-LV" sz="2800" b="1" dirty="0"/>
              <a:t>citādāka</a:t>
            </a:r>
            <a:r>
              <a:rPr lang="lv-LV" sz="2800" dirty="0"/>
              <a:t>, </a:t>
            </a:r>
            <a:r>
              <a:rPr lang="lv-LV" sz="2800" b="1" dirty="0"/>
              <a:t>ne no </a:t>
            </a:r>
            <a:r>
              <a:rPr lang="lv-LV" sz="2800" dirty="0"/>
              <a:t>šīs </a:t>
            </a:r>
            <a:r>
              <a:rPr lang="lv-LV" sz="2800" b="1" dirty="0"/>
              <a:t>pasaules</a:t>
            </a:r>
            <a:r>
              <a:rPr lang="lv-LV" sz="2800" dirty="0"/>
              <a:t>.</a:t>
            </a:r>
          </a:p>
        </p:txBody>
      </p:sp>
      <p:sp>
        <p:nvSpPr>
          <p:cNvPr id="7172" name="Slide Number Placeholder 3"/>
          <p:cNvSpPr>
            <a:spLocks noGrp="1"/>
          </p:cNvSpPr>
          <p:nvPr>
            <p:ph type="sldNum" sz="quarter" idx="12"/>
          </p:nvPr>
        </p:nvSpPr>
        <p:spPr>
          <a:noFill/>
        </p:spPr>
        <p:txBody>
          <a:bodyPr/>
          <a:lstStyle/>
          <a:p>
            <a:fld id="{972DDACF-5E7F-49F2-8ECA-A47F68E184A4}" type="slidenum">
              <a:rPr lang="lv-LV" smtClean="0"/>
              <a:pPr/>
              <a:t>7</a:t>
            </a:fld>
            <a:endParaRPr lang="lv-LV" smtClean="0"/>
          </a:p>
        </p:txBody>
      </p:sp>
      <p:pic>
        <p:nvPicPr>
          <p:cNvPr id="7174" name="Picture 6" descr="http://freepages.genealogy.rootsweb.ancestry.com/%7Eroyalancestors/book/page7/solomon.jpg"/>
          <p:cNvPicPr>
            <a:picLocks noChangeAspect="1" noChangeArrowheads="1"/>
          </p:cNvPicPr>
          <p:nvPr/>
        </p:nvPicPr>
        <p:blipFill>
          <a:blip r:embed="rId2" cstate="print"/>
          <a:srcRect/>
          <a:stretch>
            <a:fillRect/>
          </a:stretch>
        </p:blipFill>
        <p:spPr bwMode="auto">
          <a:xfrm>
            <a:off x="5643570" y="1052736"/>
            <a:ext cx="3513860" cy="504056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174"/>
                                        </p:tgtEl>
                                        <p:attrNameLst>
                                          <p:attrName>style.visibility</p:attrName>
                                        </p:attrNameLst>
                                      </p:cBhvr>
                                      <p:to>
                                        <p:strVal val="visible"/>
                                      </p:to>
                                    </p:set>
                                    <p:animEffect transition="in" filter="fade">
                                      <p:cBhvr>
                                        <p:cTn id="11" dur="2000"/>
                                        <p:tgtEl>
                                          <p:spTgt spid="717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anim calcmode="lin" valueType="num">
                                      <p:cBhvr additive="base">
                                        <p:cTn id="1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2" end="2"/>
                                            </p:txEl>
                                          </p:spTgt>
                                        </p:tgtEl>
                                        <p:attrNameLst>
                                          <p:attrName>style.visibility</p:attrName>
                                        </p:attrNameLst>
                                      </p:cBhvr>
                                      <p:to>
                                        <p:strVal val="visible"/>
                                      </p:to>
                                    </p:set>
                                    <p:anim calcmode="lin" valueType="num">
                                      <p:cBhvr additive="base">
                                        <p:cTn id="20"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0" end="0"/>
                                            </p:txEl>
                                          </p:spTgt>
                                        </p:tgtEl>
                                        <p:attrNameLst>
                                          <p:attrName>style.visibility</p:attrName>
                                        </p:attrNameLst>
                                      </p:cBhvr>
                                      <p:to>
                                        <p:strVal val="visible"/>
                                      </p:to>
                                    </p:set>
                                    <p:anim calcmode="lin" valueType="num">
                                      <p:cBhvr additive="base">
                                        <p:cTn id="2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7">
                                            <p:txEl>
                                              <p:pRg st="5" end="5"/>
                                            </p:txEl>
                                          </p:spTgt>
                                        </p:tgtEl>
                                        <p:attrNameLst>
                                          <p:attrName>style.visibility</p:attrName>
                                        </p:attrNameLst>
                                      </p:cBhvr>
                                      <p:to>
                                        <p:strVal val="visible"/>
                                      </p:to>
                                    </p:set>
                                    <p:anim calcmode="lin" valueType="num">
                                      <p:cBhvr additive="base">
                                        <p:cTn id="40"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par>
                          <p:cTn id="42" fill="hold">
                            <p:stCondLst>
                              <p:cond delay="5000"/>
                            </p:stCondLst>
                            <p:childTnLst>
                              <p:par>
                                <p:cTn id="43" presetID="2" presetClass="entr" presetSubtype="4" fill="hold" nodeType="afterEffect">
                                  <p:stCondLst>
                                    <p:cond delay="0"/>
                                  </p:stCondLst>
                                  <p:childTnLst>
                                    <p:set>
                                      <p:cBhvr>
                                        <p:cTn id="44" dur="1" fill="hold">
                                          <p:stCondLst>
                                            <p:cond delay="0"/>
                                          </p:stCondLst>
                                        </p:cTn>
                                        <p:tgtEl>
                                          <p:spTgt spid="7">
                                            <p:txEl>
                                              <p:pRg st="6" end="6"/>
                                            </p:txEl>
                                          </p:spTgt>
                                        </p:tgtEl>
                                        <p:attrNameLst>
                                          <p:attrName>style.visibility</p:attrName>
                                        </p:attrNameLst>
                                      </p:cBhvr>
                                      <p:to>
                                        <p:strVal val="visible"/>
                                      </p:to>
                                    </p:set>
                                    <p:anim calcmode="lin" valueType="num">
                                      <p:cBhvr additive="base">
                                        <p:cTn id="45"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557338"/>
          </a:xfrm>
        </p:spPr>
        <p:txBody>
          <a:bodyPr/>
          <a:lstStyle/>
          <a:p>
            <a:pPr algn="just" eaLnBrk="1" hangingPunct="1">
              <a:lnSpc>
                <a:spcPct val="80000"/>
              </a:lnSpc>
              <a:buFontTx/>
              <a:buNone/>
            </a:pPr>
            <a:r>
              <a:rPr lang="lv-LV" sz="2800" i="1" smtClean="0"/>
              <a:t>    34 Bet Marija sacīja eņģelim: "Kā tas var notikt? Jo es vīra neapzinos.“ 35 Tad eņģelis atbildēja un uz to sacīja: "Svētais Gars nāks pār tevi, un Visuaugstākā spēks tevi pārklās, tāpēc Tas, kas no tevis dzims, būs svēts un tiks saukts Dieva Dēls.</a:t>
            </a:r>
            <a:endParaRPr lang="lv-LV" sz="1800" i="1" smtClean="0"/>
          </a:p>
        </p:txBody>
      </p:sp>
      <p:sp>
        <p:nvSpPr>
          <p:cNvPr id="7" name="Rectangle 6"/>
          <p:cNvSpPr>
            <a:spLocks noChangeArrowheads="1"/>
          </p:cNvSpPr>
          <p:nvPr/>
        </p:nvSpPr>
        <p:spPr bwMode="auto">
          <a:xfrm>
            <a:off x="0" y="1643050"/>
            <a:ext cx="9144000" cy="2677656"/>
          </a:xfrm>
          <a:prstGeom prst="rect">
            <a:avLst/>
          </a:prstGeom>
          <a:noFill/>
          <a:ln w="9525">
            <a:noFill/>
            <a:miter lim="800000"/>
            <a:headEnd/>
            <a:tailEnd/>
          </a:ln>
        </p:spPr>
        <p:txBody>
          <a:bodyPr>
            <a:spAutoFit/>
          </a:bodyPr>
          <a:lstStyle/>
          <a:p>
            <a:pPr>
              <a:buFontTx/>
              <a:buChar char="•"/>
            </a:pPr>
            <a:r>
              <a:rPr lang="lv-LV" sz="2800" i="1" dirty="0"/>
              <a:t>Tev būs bērns </a:t>
            </a:r>
            <a:r>
              <a:rPr lang="lv-LV" sz="2800" dirty="0"/>
              <a:t>– es taču </a:t>
            </a:r>
            <a:r>
              <a:rPr lang="lv-LV" sz="2800" b="1" dirty="0"/>
              <a:t>neesmu</a:t>
            </a:r>
            <a:r>
              <a:rPr lang="lv-LV" sz="2800" dirty="0"/>
              <a:t> </a:t>
            </a:r>
            <a:r>
              <a:rPr lang="lv-LV" sz="2800" b="1" dirty="0"/>
              <a:t>precējusies</a:t>
            </a:r>
            <a:r>
              <a:rPr lang="lv-LV" sz="2800" dirty="0"/>
              <a:t>, man nav </a:t>
            </a:r>
            <a:r>
              <a:rPr lang="lv-LV" sz="2800" b="1" dirty="0"/>
              <a:t>vīra, </a:t>
            </a:r>
            <a:r>
              <a:rPr lang="lv-LV" sz="2800" dirty="0"/>
              <a:t>esmu </a:t>
            </a:r>
            <a:r>
              <a:rPr lang="lv-LV" sz="2800" b="1" dirty="0"/>
              <a:t>saderināta</a:t>
            </a:r>
            <a:r>
              <a:rPr lang="lv-LV" sz="2800" dirty="0"/>
              <a:t>, bet neesmu vēl ar viņu </a:t>
            </a:r>
            <a:r>
              <a:rPr lang="lv-LV" sz="2800" b="1" dirty="0"/>
              <a:t>gulējusi</a:t>
            </a:r>
            <a:r>
              <a:rPr lang="lv-LV" sz="2800" dirty="0"/>
              <a:t> – </a:t>
            </a:r>
            <a:r>
              <a:rPr lang="lv-LV" sz="2800" b="1" dirty="0"/>
              <a:t>netipiska</a:t>
            </a:r>
            <a:r>
              <a:rPr lang="lv-LV" sz="2800" dirty="0"/>
              <a:t> lieta </a:t>
            </a:r>
            <a:r>
              <a:rPr lang="lv-LV" sz="2800" b="1" dirty="0"/>
              <a:t>mūsu laikam</a:t>
            </a:r>
            <a:r>
              <a:rPr lang="lv-LV" sz="2800" dirty="0"/>
              <a:t>.</a:t>
            </a:r>
          </a:p>
          <a:p>
            <a:pPr>
              <a:buFontTx/>
              <a:buChar char="•"/>
            </a:pPr>
            <a:r>
              <a:rPr lang="lv-LV" sz="2800" dirty="0"/>
              <a:t>Bērns </a:t>
            </a:r>
            <a:r>
              <a:rPr lang="lv-LV" sz="2800" b="1" dirty="0"/>
              <a:t>ieņemts</a:t>
            </a:r>
            <a:r>
              <a:rPr lang="lv-LV" sz="2800" dirty="0"/>
              <a:t> no </a:t>
            </a:r>
            <a:r>
              <a:rPr lang="lv-LV" sz="2800" b="1" dirty="0" smtClean="0"/>
              <a:t>Sv. Gara</a:t>
            </a:r>
            <a:r>
              <a:rPr lang="lv-LV" sz="2800" dirty="0"/>
              <a:t>, bez </a:t>
            </a:r>
            <a:r>
              <a:rPr lang="lv-LV" sz="2800" dirty="0" smtClean="0"/>
              <a:t>iedzimtā </a:t>
            </a:r>
            <a:r>
              <a:rPr lang="lv-LV" sz="2800" b="1" dirty="0" smtClean="0"/>
              <a:t>grēka</a:t>
            </a:r>
            <a:r>
              <a:rPr lang="lv-LV" sz="2800" dirty="0"/>
              <a:t>, </a:t>
            </a:r>
            <a:r>
              <a:rPr lang="lv-LV" sz="2800" dirty="0" smtClean="0"/>
              <a:t>bez egoisma, kas </a:t>
            </a:r>
            <a:r>
              <a:rPr lang="lv-LV" sz="2800" b="1" dirty="0"/>
              <a:t>izglābs</a:t>
            </a:r>
            <a:r>
              <a:rPr lang="lv-LV" sz="2800" dirty="0"/>
              <a:t> </a:t>
            </a:r>
            <a:r>
              <a:rPr lang="lv-LV" sz="2800" b="1" dirty="0"/>
              <a:t>pasauli</a:t>
            </a:r>
            <a:r>
              <a:rPr lang="lv-LV" sz="2800" dirty="0"/>
              <a:t> no </a:t>
            </a:r>
            <a:r>
              <a:rPr lang="lv-LV" sz="2800" b="1" dirty="0"/>
              <a:t>grēka</a:t>
            </a:r>
            <a:r>
              <a:rPr lang="lv-LV" sz="2800" dirty="0"/>
              <a:t>, </a:t>
            </a:r>
            <a:r>
              <a:rPr lang="lv-LV" sz="2800" b="1" dirty="0"/>
              <a:t>nāves</a:t>
            </a:r>
            <a:r>
              <a:rPr lang="lv-LV" sz="2800" dirty="0"/>
              <a:t> un </a:t>
            </a:r>
            <a:r>
              <a:rPr lang="lv-LV" sz="2800" b="1" dirty="0"/>
              <a:t>tiesas</a:t>
            </a:r>
            <a:r>
              <a:rPr lang="lv-LV" sz="2800" dirty="0"/>
              <a:t>.</a:t>
            </a:r>
          </a:p>
        </p:txBody>
      </p:sp>
      <p:sp>
        <p:nvSpPr>
          <p:cNvPr id="8196" name="Slide Number Placeholder 3"/>
          <p:cNvSpPr>
            <a:spLocks noGrp="1"/>
          </p:cNvSpPr>
          <p:nvPr>
            <p:ph type="sldNum" sz="quarter" idx="12"/>
          </p:nvPr>
        </p:nvSpPr>
        <p:spPr>
          <a:noFill/>
        </p:spPr>
        <p:txBody>
          <a:bodyPr/>
          <a:lstStyle/>
          <a:p>
            <a:fld id="{4BF3B3B5-5729-4E62-B495-3DDAD0AA1524}" type="slidenum">
              <a:rPr lang="lv-LV" smtClean="0"/>
              <a:pPr/>
              <a:t>8</a:t>
            </a:fld>
            <a:endParaRPr lang="lv-LV" smtClean="0"/>
          </a:p>
        </p:txBody>
      </p:sp>
      <p:pic>
        <p:nvPicPr>
          <p:cNvPr id="8198" name="Picture 6" descr="http://s4.hubimg.com/u/681931_f520.jpg"/>
          <p:cNvPicPr>
            <a:picLocks noChangeAspect="1" noChangeArrowheads="1"/>
          </p:cNvPicPr>
          <p:nvPr/>
        </p:nvPicPr>
        <p:blipFill>
          <a:blip r:embed="rId2" cstate="print"/>
          <a:srcRect b="12770"/>
          <a:stretch>
            <a:fillRect/>
          </a:stretch>
        </p:blipFill>
        <p:spPr bwMode="auto">
          <a:xfrm>
            <a:off x="1187624" y="3833664"/>
            <a:ext cx="6840760" cy="302433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198"/>
                                        </p:tgtEl>
                                        <p:attrNameLst>
                                          <p:attrName>style.visibility</p:attrName>
                                        </p:attrNameLst>
                                      </p:cBhvr>
                                      <p:to>
                                        <p:strVal val="visible"/>
                                      </p:to>
                                    </p:set>
                                    <p:animEffect transition="in" filter="fade">
                                      <p:cBhvr>
                                        <p:cTn id="11" dur="2000"/>
                                        <p:tgtEl>
                                          <p:spTgt spid="819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Noslēgums</a:t>
            </a:r>
          </a:p>
        </p:txBody>
      </p:sp>
      <p:sp>
        <p:nvSpPr>
          <p:cNvPr id="7" name="Rectangle 6"/>
          <p:cNvSpPr>
            <a:spLocks noChangeArrowheads="1"/>
          </p:cNvSpPr>
          <p:nvPr/>
        </p:nvSpPr>
        <p:spPr bwMode="auto">
          <a:xfrm>
            <a:off x="0" y="765175"/>
            <a:ext cx="5435600" cy="6124575"/>
          </a:xfrm>
          <a:prstGeom prst="rect">
            <a:avLst/>
          </a:prstGeom>
          <a:noFill/>
          <a:ln w="9525">
            <a:noFill/>
            <a:miter lim="800000"/>
            <a:headEnd/>
            <a:tailEnd/>
          </a:ln>
        </p:spPr>
        <p:txBody>
          <a:bodyPr>
            <a:spAutoFit/>
          </a:bodyPr>
          <a:lstStyle/>
          <a:p>
            <a:pPr>
              <a:buFontTx/>
              <a:buChar char="•"/>
            </a:pPr>
            <a:r>
              <a:rPr lang="lv-LV" sz="2800"/>
              <a:t>Šodien varējām ielūkoties </a:t>
            </a:r>
            <a:r>
              <a:rPr lang="lv-LV" sz="2800" b="1"/>
              <a:t>Jēzus mātes </a:t>
            </a:r>
            <a:r>
              <a:rPr lang="lv-LV" sz="2800"/>
              <a:t>– </a:t>
            </a:r>
            <a:r>
              <a:rPr lang="lv-LV" sz="2800" b="1"/>
              <a:t>Marijas</a:t>
            </a:r>
            <a:r>
              <a:rPr lang="lv-LV" sz="2800"/>
              <a:t> </a:t>
            </a:r>
            <a:r>
              <a:rPr lang="lv-LV" sz="2800" b="1"/>
              <a:t>pārdzīvojumos</a:t>
            </a:r>
            <a:r>
              <a:rPr lang="lv-LV" sz="2800"/>
              <a:t>, kad </a:t>
            </a:r>
            <a:r>
              <a:rPr lang="lv-LV" sz="2800" b="1"/>
              <a:t>eņģelis</a:t>
            </a:r>
            <a:r>
              <a:rPr lang="lv-LV" sz="2800"/>
              <a:t> viņai </a:t>
            </a:r>
            <a:r>
              <a:rPr lang="lv-LV" sz="2800" b="1"/>
              <a:t>paziņoja</a:t>
            </a:r>
            <a:r>
              <a:rPr lang="lv-LV" sz="2800"/>
              <a:t> gaidāmo </a:t>
            </a:r>
            <a:r>
              <a:rPr lang="lv-LV" sz="2800" b="1"/>
              <a:t>prieku</a:t>
            </a:r>
            <a:r>
              <a:rPr lang="lv-LV" sz="2800"/>
              <a:t>.</a:t>
            </a:r>
          </a:p>
          <a:p>
            <a:pPr>
              <a:buFontTx/>
              <a:buChar char="•"/>
            </a:pPr>
            <a:r>
              <a:rPr lang="lv-LV" sz="2800"/>
              <a:t>Viņai </a:t>
            </a:r>
            <a:r>
              <a:rPr lang="lv-LV" sz="2800" b="1"/>
              <a:t>piedzims</a:t>
            </a:r>
            <a:r>
              <a:rPr lang="lv-LV" sz="2800"/>
              <a:t> ilgi </a:t>
            </a:r>
            <a:r>
              <a:rPr lang="lv-LV" sz="2800" b="1"/>
              <a:t>gaidītais</a:t>
            </a:r>
            <a:r>
              <a:rPr lang="lv-LV" sz="2800"/>
              <a:t> </a:t>
            </a:r>
            <a:r>
              <a:rPr lang="lv-LV" sz="2800" b="1"/>
              <a:t>Ķēniņu ķēniņš</a:t>
            </a:r>
            <a:r>
              <a:rPr lang="lv-LV" sz="2800"/>
              <a:t>, </a:t>
            </a:r>
            <a:r>
              <a:rPr lang="lv-LV" sz="2800" b="1"/>
              <a:t>Dieva Dēls</a:t>
            </a:r>
            <a:r>
              <a:rPr lang="lv-LV" sz="2800"/>
              <a:t>, kas </a:t>
            </a:r>
            <a:r>
              <a:rPr lang="lv-LV" sz="2800" b="1"/>
              <a:t>valdīs mūžīgi</a:t>
            </a:r>
            <a:r>
              <a:rPr lang="lv-LV" sz="2800"/>
              <a:t>.</a:t>
            </a:r>
          </a:p>
          <a:p>
            <a:pPr>
              <a:buFontTx/>
              <a:buChar char="•"/>
            </a:pPr>
            <a:r>
              <a:rPr lang="lv-LV" sz="2800"/>
              <a:t>Kā tas var būt, ka Marija </a:t>
            </a:r>
            <a:r>
              <a:rPr lang="lv-LV" sz="2800" b="1"/>
              <a:t>Jēzus</a:t>
            </a:r>
            <a:r>
              <a:rPr lang="lv-LV" sz="2800"/>
              <a:t> </a:t>
            </a:r>
            <a:r>
              <a:rPr lang="lv-LV" sz="2800" b="1"/>
              <a:t>māte</a:t>
            </a:r>
            <a:r>
              <a:rPr lang="lv-LV" sz="2800"/>
              <a:t> un tomēr </a:t>
            </a:r>
            <a:r>
              <a:rPr lang="lv-LV" sz="2800" b="1"/>
              <a:t>Viņa</a:t>
            </a:r>
            <a:r>
              <a:rPr lang="lv-LV" sz="2800"/>
              <a:t> </a:t>
            </a:r>
            <a:r>
              <a:rPr lang="lv-LV" sz="2800" b="1"/>
              <a:t>kalpone</a:t>
            </a:r>
            <a:r>
              <a:rPr lang="lv-LV" sz="2800"/>
              <a:t>, un ne otrādi.</a:t>
            </a:r>
          </a:p>
          <a:p>
            <a:pPr>
              <a:buFontTx/>
              <a:buChar char="•"/>
            </a:pPr>
            <a:r>
              <a:rPr lang="lv-LV" sz="2800" b="1"/>
              <a:t>Ne Marija Dievu meklēja</a:t>
            </a:r>
            <a:r>
              <a:rPr lang="lv-LV" sz="2800"/>
              <a:t>, </a:t>
            </a:r>
            <a:r>
              <a:rPr lang="lv-LV" sz="2800" b="1"/>
              <a:t>bet Dievs Mariju atrada!</a:t>
            </a:r>
            <a:endParaRPr lang="lv-LV" sz="2800"/>
          </a:p>
          <a:p>
            <a:pPr>
              <a:buFontTx/>
              <a:buChar char="•"/>
            </a:pPr>
            <a:r>
              <a:rPr lang="lv-LV" sz="2800"/>
              <a:t>Un arī mūsu sirdis </a:t>
            </a:r>
            <a:r>
              <a:rPr lang="lv-LV" sz="2800" b="1"/>
              <a:t>Dievs meklē </a:t>
            </a:r>
            <a:r>
              <a:rPr lang="lv-LV" sz="2800"/>
              <a:t>un </a:t>
            </a:r>
            <a:r>
              <a:rPr lang="lv-LV" sz="2800" b="1"/>
              <a:t>par tām cīnās!</a:t>
            </a:r>
            <a:r>
              <a:rPr lang="lv-LV" sz="2800"/>
              <a:t> Āmen</a:t>
            </a:r>
          </a:p>
        </p:txBody>
      </p:sp>
      <p:sp>
        <p:nvSpPr>
          <p:cNvPr id="13316" name="Slide Number Placeholder 3"/>
          <p:cNvSpPr>
            <a:spLocks noGrp="1"/>
          </p:cNvSpPr>
          <p:nvPr>
            <p:ph type="sldNum" sz="quarter" idx="12"/>
          </p:nvPr>
        </p:nvSpPr>
        <p:spPr>
          <a:noFill/>
        </p:spPr>
        <p:txBody>
          <a:bodyPr/>
          <a:lstStyle/>
          <a:p>
            <a:fld id="{CC61B632-A0AB-4DBD-8E9D-BC3855324C55}" type="slidenum">
              <a:rPr lang="lv-LV" smtClean="0"/>
              <a:pPr/>
              <a:t>9</a:t>
            </a:fld>
            <a:endParaRPr lang="lv-LV" smtClean="0"/>
          </a:p>
        </p:txBody>
      </p:sp>
      <p:pic>
        <p:nvPicPr>
          <p:cNvPr id="5" name="Picture 5"/>
          <p:cNvPicPr>
            <a:picLocks noChangeAspect="1" noChangeArrowheads="1"/>
          </p:cNvPicPr>
          <p:nvPr/>
        </p:nvPicPr>
        <p:blipFill>
          <a:blip r:embed="rId2" cstate="print"/>
          <a:srcRect/>
          <a:stretch>
            <a:fillRect/>
          </a:stretch>
        </p:blipFill>
        <p:spPr bwMode="auto">
          <a:xfrm>
            <a:off x="5220072" y="764704"/>
            <a:ext cx="3923928" cy="5513171"/>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3468</TotalTime>
  <Words>909</Words>
  <Application>Microsoft Office PowerPoint</Application>
  <PresentationFormat>On-screen Show (4:3)</PresentationFormat>
  <Paragraphs>75</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Default Design</vt:lpstr>
      <vt:lpstr>Lk.1:28-35 Pasludinājums Marijai </vt:lpstr>
      <vt:lpstr>Lk.1:28-35 Pasludinājums Marijai </vt:lpstr>
      <vt:lpstr>Slide 3</vt:lpstr>
      <vt:lpstr>Slide 4</vt:lpstr>
      <vt:lpstr>Marija ir:</vt:lpstr>
      <vt:lpstr>Slide 6</vt:lpstr>
      <vt:lpstr>Slide 7</vt:lpstr>
      <vt:lpstr>Slide 8</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 Oto</cp:lastModifiedBy>
  <cp:revision>97</cp:revision>
  <dcterms:created xsi:type="dcterms:W3CDTF">2010-10-07T14:46:11Z</dcterms:created>
  <dcterms:modified xsi:type="dcterms:W3CDTF">2020-12-20T09:30:39Z</dcterms:modified>
</cp:coreProperties>
</file>