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8" r:id="rId3"/>
    <p:sldId id="285" r:id="rId4"/>
    <p:sldId id="261" r:id="rId5"/>
    <p:sldId id="280" r:id="rId6"/>
    <p:sldId id="281" r:id="rId7"/>
    <p:sldId id="282"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p:scale>
          <a:sx n="75" d="100"/>
          <a:sy n="75" d="100"/>
        </p:scale>
        <p:origin x="-122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F91F76E-99B3-4435-8314-93507E4887F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F0B350C-F0FB-469D-9CE1-2C98F3F6A79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081EB4A-DB7B-4C22-85F6-013547DA1BFB}"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C0A48C1-5587-4338-B506-F6BB3E2C085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D857AB-876B-4C96-BF5D-564C343D28E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323508A-89FE-4141-901B-032C037563F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7130192-96AC-4D58-AE85-E68B58F84E8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AAA38561-4CAB-43F0-AC8B-07BE360D020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31EC740-45CC-451E-9A17-AB5C1F9BCAF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0EE4718-134F-4DA1-801E-AC46379C29D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A0CC2FB-75C4-4B50-9524-0EC19AD3742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5BE964A-985E-4BBB-A7C0-868DBBBB067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Lk.19:28-40 Pūpolsvētdiena</a:t>
            </a:r>
          </a:p>
        </p:txBody>
      </p:sp>
      <p:pic>
        <p:nvPicPr>
          <p:cNvPr id="2051" name="Picture 3" descr="DOVE019"/>
          <p:cNvPicPr>
            <a:picLocks noChangeAspect="1" noChangeArrowheads="1"/>
          </p:cNvPicPr>
          <p:nvPr/>
        </p:nvPicPr>
        <p:blipFill>
          <a:blip r:embed="rId2"/>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25.mar.2018.</a:t>
            </a:r>
            <a:endParaRPr lang="lv-LV" sz="2000" dirty="0"/>
          </a:p>
        </p:txBody>
      </p:sp>
      <p:pic>
        <p:nvPicPr>
          <p:cNvPr id="2055" name="Picture 7"/>
          <p:cNvPicPr>
            <a:picLocks noChangeAspect="1" noChangeArrowheads="1"/>
          </p:cNvPicPr>
          <p:nvPr/>
        </p:nvPicPr>
        <p:blipFill>
          <a:blip r:embed="rId3" cstate="print"/>
          <a:srcRect/>
          <a:stretch>
            <a:fillRect/>
          </a:stretch>
        </p:blipFill>
        <p:spPr bwMode="auto">
          <a:xfrm>
            <a:off x="642910" y="1247987"/>
            <a:ext cx="8072494" cy="5610013"/>
          </a:xfrm>
          <a:prstGeom prst="rect">
            <a:avLst/>
          </a:prstGeom>
          <a:ln>
            <a:noFill/>
          </a:ln>
          <a:effectLst>
            <a:softEdge rad="112500"/>
          </a:effectLst>
        </p:spPr>
      </p:pic>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875"/>
            <a:ext cx="8175625" cy="1071563"/>
          </a:xfrm>
        </p:spPr>
        <p:txBody>
          <a:bodyPr/>
          <a:lstStyle/>
          <a:p>
            <a:pPr eaLnBrk="1" hangingPunct="1"/>
            <a:r>
              <a:rPr lang="lv-LV" sz="4000" b="1" dirty="0" smtClean="0">
                <a:solidFill>
                  <a:schemeClr val="tx1"/>
                </a:solidFill>
              </a:rPr>
              <a:t>Lk.19:28-40 Pūpolsvētdiena</a:t>
            </a:r>
          </a:p>
        </p:txBody>
      </p:sp>
      <p:pic>
        <p:nvPicPr>
          <p:cNvPr id="3075" name="Picture 3" descr="DOVE019"/>
          <p:cNvPicPr>
            <a:picLocks noChangeAspect="1" noChangeArrowheads="1"/>
          </p:cNvPicPr>
          <p:nvPr/>
        </p:nvPicPr>
        <p:blipFill>
          <a:blip r:embed="rId2"/>
          <a:srcRect/>
          <a:stretch>
            <a:fillRect/>
          </a:stretch>
        </p:blipFill>
        <p:spPr bwMode="auto">
          <a:xfrm>
            <a:off x="250825" y="71438"/>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25.mar.2018.</a:t>
            </a:r>
            <a:endParaRPr lang="lv-LV" sz="2000" dirty="0"/>
          </a:p>
        </p:txBody>
      </p:sp>
      <p:sp>
        <p:nvSpPr>
          <p:cNvPr id="3077" name="Rectangle 5"/>
          <p:cNvSpPr>
            <a:spLocks noChangeArrowheads="1"/>
          </p:cNvSpPr>
          <p:nvPr/>
        </p:nvSpPr>
        <p:spPr bwMode="auto">
          <a:xfrm>
            <a:off x="0" y="785813"/>
            <a:ext cx="9144000" cy="6186487"/>
          </a:xfrm>
          <a:prstGeom prst="rect">
            <a:avLst/>
          </a:prstGeom>
          <a:noFill/>
          <a:ln w="9525">
            <a:noFill/>
            <a:miter lim="800000"/>
            <a:headEnd/>
            <a:tailEnd/>
          </a:ln>
        </p:spPr>
        <p:txBody>
          <a:bodyPr>
            <a:spAutoFit/>
          </a:bodyPr>
          <a:lstStyle/>
          <a:p>
            <a:pPr algn="just"/>
            <a:r>
              <a:rPr lang="lv-LV" sz="2200" dirty="0"/>
              <a:t>28 Un, to sacījis, </a:t>
            </a:r>
            <a:r>
              <a:rPr lang="lv-LV" sz="2200" dirty="0" smtClean="0"/>
              <a:t>Jēzus devās </a:t>
            </a:r>
            <a:r>
              <a:rPr lang="lv-LV" sz="2200" dirty="0"/>
              <a:t>tālāk uz </a:t>
            </a:r>
            <a:r>
              <a:rPr lang="lv-LV" sz="2200" dirty="0" err="1"/>
              <a:t>Jeruzālemi</a:t>
            </a:r>
            <a:r>
              <a:rPr lang="lv-LV" sz="2200" dirty="0"/>
              <a:t>. 29 Kad nu Viņš bija tuvu pie </a:t>
            </a:r>
            <a:r>
              <a:rPr lang="lv-LV" sz="2200" dirty="0" err="1"/>
              <a:t>Betfagas</a:t>
            </a:r>
            <a:r>
              <a:rPr lang="lv-LV" sz="2200" dirty="0"/>
              <a:t> un </a:t>
            </a:r>
            <a:r>
              <a:rPr lang="lv-LV" sz="2200" dirty="0" err="1"/>
              <a:t>Betānijas</a:t>
            </a:r>
            <a:r>
              <a:rPr lang="lv-LV" sz="2200" dirty="0"/>
              <a:t>, pie tā sauktā Eļļas kalna, tad Viņš sūtīja divus no Saviem mācekļiem, 30 tiem sacīdams: "</a:t>
            </a:r>
            <a:r>
              <a:rPr lang="lv-LV" sz="2200" dirty="0" smtClean="0"/>
              <a:t>Ejiet </a:t>
            </a:r>
            <a:r>
              <a:rPr lang="lv-LV" sz="2200" dirty="0"/>
              <a:t>uz to ciemu, kas atrodas jūsu priekšā; tur jūs atradīsit piesietu ēzeļa kumeļu, uz kura vēl neviens cilvēks nav sēdējis. To </a:t>
            </a:r>
            <a:r>
              <a:rPr lang="lv-LV" sz="2200" dirty="0" smtClean="0"/>
              <a:t>atraisiet </a:t>
            </a:r>
            <a:r>
              <a:rPr lang="lv-LV" sz="2200" dirty="0"/>
              <a:t>un atvediet šurp. 31 Un, ja kāds jums jautā, kāpēc jūs to atraisāt, tad atbildiet: Tam Kungam viņa vajag.“ 32 Un tie, kas bija sūtīti, nogāja un atrada tā, kā Viņš tiem bija sacījis. 33 Bet, kad tie gribēja atraisīt kumeļu, tā īpašnieki viņiem jautāja: "Kāpēc jūs to raisāt vaļā?“ 34 Bet tie atbildēja: "Tam Kungam viņa vajag.“ 35 Un, aizveduši to Jēzum, tie uzklāja kumeļam savas drēbes un uzsēdināja Jēzu tam virsū. 36 Bet, Viņam jājot, tie izklāja savas drēbes uz ceļu. 37 Bet, kad Viņš tuvojās Eļļas kalna nogāzei, viss mācekļu pulks skaņā balsī priecīgi sāka slavēt Dievu par visiem brīnuma darbiem, kurus tie bija redzējuši, 38 un sauca: "Slavēts, kas nāk, mūsu Ķēniņš, Tā Kunga Vārdā! Debesīs nu ir miers un slava augstībā.“ 39 Tad kādi no farizejiem, kas bija starp ļaudīm, Viņam sacīja: "Mācītāj, apsauc Savus mācekļus!“ 40 Bet Viņš atbildēja: "Es jums saku: ja šie klusēs, tad akmeņi brēks."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a:t>
            </a:r>
            <a:r>
              <a:rPr lang="lv-LV" b="1" dirty="0" smtClean="0">
                <a:solidFill>
                  <a:schemeClr val="tx1"/>
                </a:solidFill>
              </a:rPr>
              <a:t>s</a:t>
            </a:r>
            <a:endParaRPr lang="lv-LV" b="1" dirty="0" smtClean="0">
              <a:solidFill>
                <a:schemeClr val="tx1"/>
              </a:solidFill>
            </a:endParaRPr>
          </a:p>
        </p:txBody>
      </p:sp>
      <p:sp>
        <p:nvSpPr>
          <p:cNvPr id="7" name="Rectangle 6"/>
          <p:cNvSpPr>
            <a:spLocks noChangeArrowheads="1"/>
          </p:cNvSpPr>
          <p:nvPr/>
        </p:nvSpPr>
        <p:spPr bwMode="auto">
          <a:xfrm>
            <a:off x="0" y="1168676"/>
            <a:ext cx="3857619" cy="4832092"/>
          </a:xfrm>
          <a:prstGeom prst="rect">
            <a:avLst/>
          </a:prstGeom>
          <a:noFill/>
          <a:ln w="9525">
            <a:noFill/>
            <a:miter lim="800000"/>
            <a:headEnd/>
            <a:tailEnd/>
          </a:ln>
        </p:spPr>
        <p:txBody>
          <a:bodyPr wrap="square">
            <a:spAutoFit/>
          </a:bodyPr>
          <a:lstStyle/>
          <a:p>
            <a:pPr>
              <a:buFontTx/>
              <a:buChar char="•"/>
            </a:pPr>
            <a:r>
              <a:rPr lang="lv-LV" sz="2800" dirty="0"/>
              <a:t>Kāds augsta </a:t>
            </a:r>
            <a:r>
              <a:rPr lang="lv-LV" sz="2800" b="1" dirty="0"/>
              <a:t>prieka</a:t>
            </a:r>
            <a:r>
              <a:rPr lang="lv-LV" sz="2800" dirty="0"/>
              <a:t> un dziļas </a:t>
            </a:r>
            <a:r>
              <a:rPr lang="lv-LV" sz="2800" b="1" dirty="0"/>
              <a:t>smeldzes</a:t>
            </a:r>
            <a:r>
              <a:rPr lang="lv-LV" sz="2800" dirty="0"/>
              <a:t> pilns </a:t>
            </a:r>
            <a:r>
              <a:rPr lang="lv-LV" sz="2800" b="1" dirty="0"/>
              <a:t>notikums</a:t>
            </a:r>
            <a:r>
              <a:rPr lang="lv-LV" sz="2800" dirty="0"/>
              <a:t>. </a:t>
            </a:r>
          </a:p>
          <a:p>
            <a:pPr>
              <a:buFontTx/>
              <a:buChar char="•"/>
            </a:pPr>
            <a:r>
              <a:rPr lang="lv-LV" sz="2800" b="1" dirty="0"/>
              <a:t>Smeldze</a:t>
            </a:r>
            <a:r>
              <a:rPr lang="lv-LV" sz="2800" dirty="0"/>
              <a:t> – jo Jēzus </a:t>
            </a:r>
            <a:r>
              <a:rPr lang="lv-LV" sz="2800" b="1" dirty="0"/>
              <a:t>Garā skata</a:t>
            </a:r>
            <a:r>
              <a:rPr lang="lv-LV" sz="2800" dirty="0"/>
              <a:t> gaidāms </a:t>
            </a:r>
            <a:r>
              <a:rPr lang="lv-LV" sz="2800" b="1" dirty="0"/>
              <a:t>smagos notikumus.</a:t>
            </a:r>
          </a:p>
          <a:p>
            <a:pPr>
              <a:buFontTx/>
              <a:buChar char="•"/>
            </a:pPr>
            <a:r>
              <a:rPr lang="lv-LV" sz="2800" b="1" dirty="0"/>
              <a:t>Prieka</a:t>
            </a:r>
            <a:r>
              <a:rPr lang="lv-LV" sz="2800" dirty="0"/>
              <a:t> – jo </a:t>
            </a:r>
            <a:r>
              <a:rPr lang="lv-LV" sz="2800" b="1" dirty="0"/>
              <a:t>ļaudis</a:t>
            </a:r>
            <a:r>
              <a:rPr lang="lv-LV" sz="2800" dirty="0"/>
              <a:t> </a:t>
            </a:r>
            <a:r>
              <a:rPr lang="lv-LV" sz="2800" b="1" dirty="0"/>
              <a:t>sagaida</a:t>
            </a:r>
            <a:r>
              <a:rPr lang="lv-LV" sz="2800" dirty="0"/>
              <a:t> savu ilgi </a:t>
            </a:r>
            <a:r>
              <a:rPr lang="lv-LV" sz="2800" b="1" dirty="0"/>
              <a:t>gaidīto </a:t>
            </a:r>
            <a:r>
              <a:rPr lang="lv-LV" sz="2800" b="1" dirty="0" smtClean="0"/>
              <a:t>Mesiju, kas nes</a:t>
            </a:r>
            <a:r>
              <a:rPr lang="lv-LV" sz="2800" dirty="0" smtClean="0"/>
              <a:t> </a:t>
            </a:r>
            <a:r>
              <a:rPr lang="lv-LV" sz="2800" b="1" dirty="0"/>
              <a:t>mūžīgo dzīvību</a:t>
            </a:r>
            <a:r>
              <a:rPr lang="lv-LV" sz="2800" dirty="0"/>
              <a:t> </a:t>
            </a:r>
            <a:r>
              <a:rPr lang="lv-LV" sz="2800" b="1" dirty="0" smtClean="0"/>
              <a:t>visām</a:t>
            </a:r>
            <a:r>
              <a:rPr lang="lv-LV" sz="2800" dirty="0" smtClean="0"/>
              <a:t> </a:t>
            </a:r>
            <a:r>
              <a:rPr lang="lv-LV" sz="2800" b="1" dirty="0"/>
              <a:t>tautām mūžīgi</a:t>
            </a:r>
            <a:r>
              <a:rPr lang="lv-LV" sz="2800" dirty="0"/>
              <a:t>.  </a:t>
            </a:r>
          </a:p>
        </p:txBody>
      </p:sp>
      <p:pic>
        <p:nvPicPr>
          <p:cNvPr id="4" name="Picture 5"/>
          <p:cNvPicPr>
            <a:picLocks noChangeAspect="1" noChangeArrowheads="1"/>
          </p:cNvPicPr>
          <p:nvPr/>
        </p:nvPicPr>
        <p:blipFill>
          <a:blip r:embed="rId2" cstate="print"/>
          <a:srcRect/>
          <a:stretch>
            <a:fillRect/>
          </a:stretch>
        </p:blipFill>
        <p:spPr bwMode="auto">
          <a:xfrm flipH="1">
            <a:off x="3714744" y="908720"/>
            <a:ext cx="5429256" cy="55659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2" cstate="print"/>
          <a:srcRect/>
          <a:stretch>
            <a:fillRect/>
          </a:stretch>
        </p:blipFill>
        <p:spPr bwMode="auto">
          <a:xfrm>
            <a:off x="1907704" y="3803233"/>
            <a:ext cx="5892527" cy="3054767"/>
          </a:xfrm>
          <a:prstGeom prst="ellipse">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700" i="1" smtClean="0"/>
              <a:t>29 tad Viņš sūtīja divus no Saviem mācekļiem, 30 tiem sacīdams: "Ejiet uz to ciemu... tur jūs atradīsit piesietu ēzeļa kumeļu, uz kura vēl neviens cilvēks nav sēdējis. To atraisiet un atvediet šurp. 31 Un, ja kāds jums jautā, kāpēc jūs to atraisāt, tad atbildiet: Tam Kungam viņa vajag."</a:t>
            </a:r>
            <a:endParaRPr lang="en-US" sz="2700" smtClean="0"/>
          </a:p>
        </p:txBody>
      </p:sp>
      <p:sp>
        <p:nvSpPr>
          <p:cNvPr id="7" name="Rectangle 6"/>
          <p:cNvSpPr>
            <a:spLocks noChangeArrowheads="1"/>
          </p:cNvSpPr>
          <p:nvPr/>
        </p:nvSpPr>
        <p:spPr bwMode="auto">
          <a:xfrm>
            <a:off x="0" y="2133600"/>
            <a:ext cx="9144000" cy="2676525"/>
          </a:xfrm>
          <a:prstGeom prst="rect">
            <a:avLst/>
          </a:prstGeom>
          <a:noFill/>
          <a:ln w="9525">
            <a:noFill/>
            <a:miter lim="800000"/>
            <a:headEnd/>
            <a:tailEnd/>
          </a:ln>
        </p:spPr>
        <p:txBody>
          <a:bodyPr>
            <a:spAutoFit/>
          </a:bodyPr>
          <a:lstStyle/>
          <a:p>
            <a:pPr>
              <a:buFontTx/>
              <a:buChar char="•"/>
            </a:pPr>
            <a:r>
              <a:rPr lang="lv-LV" sz="2800"/>
              <a:t>Jēzus sūta </a:t>
            </a:r>
            <a:r>
              <a:rPr lang="lv-LV" sz="2800" b="1"/>
              <a:t>2 mācekļus</a:t>
            </a:r>
            <a:r>
              <a:rPr lang="lv-LV" sz="2800"/>
              <a:t> ar it kā </a:t>
            </a:r>
            <a:r>
              <a:rPr lang="lv-LV" sz="2800" b="1"/>
              <a:t>vienkāršu</a:t>
            </a:r>
            <a:r>
              <a:rPr lang="lv-LV" sz="2800"/>
              <a:t>, bet tomēr </a:t>
            </a:r>
            <a:r>
              <a:rPr lang="lv-LV" sz="2800" b="1"/>
              <a:t>neērtu uzdevumu. </a:t>
            </a:r>
            <a:r>
              <a:rPr lang="lv-LV" sz="2800"/>
              <a:t>Jāsaka tikai </a:t>
            </a:r>
            <a:r>
              <a:rPr lang="lv-LV" sz="2800" b="1"/>
              <a:t>1 frāze</a:t>
            </a:r>
            <a:r>
              <a:rPr lang="lv-LV" sz="2800"/>
              <a:t>, kas ir kā </a:t>
            </a:r>
            <a:r>
              <a:rPr lang="lv-LV" sz="2800" b="1"/>
              <a:t>parole</a:t>
            </a:r>
            <a:r>
              <a:rPr lang="lv-LV" sz="2800"/>
              <a:t>, daudz </a:t>
            </a:r>
            <a:r>
              <a:rPr lang="lv-LV" sz="2800" b="1"/>
              <a:t>iedarbīgāka</a:t>
            </a:r>
            <a:r>
              <a:rPr lang="lv-LV" sz="2800"/>
              <a:t> par </a:t>
            </a:r>
            <a:r>
              <a:rPr lang="lv-LV" sz="2800" b="1"/>
              <a:t>iepriekšējo norunu</a:t>
            </a:r>
            <a:r>
              <a:rPr lang="lv-LV" sz="2800"/>
              <a:t>.</a:t>
            </a:r>
            <a:endParaRPr lang="lv-LV" sz="2800" b="1"/>
          </a:p>
          <a:p>
            <a:pPr>
              <a:buFontTx/>
              <a:buChar char="•"/>
            </a:pPr>
            <a:r>
              <a:rPr lang="lv-LV" sz="2800"/>
              <a:t>Te mēs </a:t>
            </a:r>
            <a:r>
              <a:rPr lang="lv-LV" sz="2800" b="1"/>
              <a:t>redzam</a:t>
            </a:r>
            <a:r>
              <a:rPr lang="lv-LV" sz="2800"/>
              <a:t>, ja </a:t>
            </a:r>
            <a:r>
              <a:rPr lang="lv-LV" sz="2800" b="1"/>
              <a:t>kādai lietai</a:t>
            </a:r>
            <a:r>
              <a:rPr lang="lv-LV" sz="2800"/>
              <a:t> šeit virs zemes ir tā </a:t>
            </a:r>
            <a:r>
              <a:rPr lang="lv-LV" sz="2800" b="1"/>
              <a:t>Kunga</a:t>
            </a:r>
            <a:r>
              <a:rPr lang="lv-LV" sz="2800"/>
              <a:t> </a:t>
            </a:r>
            <a:r>
              <a:rPr lang="lv-LV" sz="2800" b="1"/>
              <a:t>nodoms</a:t>
            </a:r>
            <a:r>
              <a:rPr lang="lv-LV" sz="2800"/>
              <a:t>, tad Viņš arī </a:t>
            </a:r>
            <a:r>
              <a:rPr lang="lv-LV" sz="2800" b="1"/>
              <a:t>pats sagādās</a:t>
            </a:r>
            <a:r>
              <a:rPr lang="lv-LV" sz="2800"/>
              <a:t> visu to </a:t>
            </a:r>
            <a:r>
              <a:rPr lang="lv-LV" sz="2800" b="1"/>
              <a:t>nepieciešamo</a:t>
            </a:r>
            <a:endParaRPr lang="lv-LV"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800" i="1" smtClean="0"/>
              <a:t>35 Un, aizveduši to Jēzum, tie uzklāja kumeļam savas drēbes un uzsēdināja Jēzu tam virsū. 36 Bet, Viņam jājot, tie izklāja savas drēbes uz ceļu.</a:t>
            </a:r>
            <a:endParaRPr lang="en-US" sz="2600" i="1" smtClean="0"/>
          </a:p>
        </p:txBody>
      </p:sp>
      <p:sp>
        <p:nvSpPr>
          <p:cNvPr id="7" name="Rectangle 6"/>
          <p:cNvSpPr>
            <a:spLocks noChangeArrowheads="1"/>
          </p:cNvSpPr>
          <p:nvPr/>
        </p:nvSpPr>
        <p:spPr bwMode="auto">
          <a:xfrm>
            <a:off x="0" y="1250950"/>
            <a:ext cx="6215063" cy="5694363"/>
          </a:xfrm>
          <a:prstGeom prst="rect">
            <a:avLst/>
          </a:prstGeom>
          <a:noFill/>
          <a:ln w="9525">
            <a:noFill/>
            <a:miter lim="800000"/>
            <a:headEnd/>
            <a:tailEnd/>
          </a:ln>
        </p:spPr>
        <p:txBody>
          <a:bodyPr>
            <a:spAutoFit/>
          </a:bodyPr>
          <a:lstStyle/>
          <a:p>
            <a:pPr>
              <a:buFontTx/>
              <a:buChar char="•"/>
            </a:pPr>
            <a:r>
              <a:rPr lang="lv-LV" sz="2800" b="1"/>
              <a:t>Jēzus nenāk smalkā</a:t>
            </a:r>
            <a:r>
              <a:rPr lang="lv-LV" sz="2800"/>
              <a:t> </a:t>
            </a:r>
            <a:r>
              <a:rPr lang="lv-LV" sz="2800" b="1"/>
              <a:t>zirgā</a:t>
            </a:r>
            <a:r>
              <a:rPr lang="lv-LV" sz="2800"/>
              <a:t>, </a:t>
            </a:r>
            <a:r>
              <a:rPr lang="lv-LV" sz="2800" b="1"/>
              <a:t>ar zobenu rokā</a:t>
            </a:r>
            <a:r>
              <a:rPr lang="lv-LV" sz="2800"/>
              <a:t>. Viņš </a:t>
            </a:r>
            <a:r>
              <a:rPr lang="lv-LV" sz="2800" b="1"/>
              <a:t>nāk pazemīgs</a:t>
            </a:r>
            <a:r>
              <a:rPr lang="lv-LV" sz="2800"/>
              <a:t> jājot uz lēnīgas </a:t>
            </a:r>
            <a:r>
              <a:rPr lang="lv-LV" sz="2800" b="1"/>
              <a:t>ēzeļa mātes kumeļa</a:t>
            </a:r>
            <a:r>
              <a:rPr lang="lv-LV" sz="2800"/>
              <a:t>. </a:t>
            </a:r>
          </a:p>
          <a:p>
            <a:pPr>
              <a:buFontTx/>
              <a:buChar char="•"/>
            </a:pPr>
            <a:r>
              <a:rPr lang="lv-LV" sz="2800" b="1"/>
              <a:t>Tauta</a:t>
            </a:r>
            <a:r>
              <a:rPr lang="lv-LV" sz="2800"/>
              <a:t> </a:t>
            </a:r>
            <a:r>
              <a:rPr lang="lv-LV" sz="2800" b="1"/>
              <a:t>ceļ</a:t>
            </a:r>
            <a:r>
              <a:rPr lang="lv-LV" sz="2800"/>
              <a:t> Jēzu </a:t>
            </a:r>
            <a:r>
              <a:rPr lang="lv-LV" sz="2800" b="1"/>
              <a:t>godā</a:t>
            </a:r>
            <a:r>
              <a:rPr lang="lv-LV" sz="2800"/>
              <a:t>, īsi </a:t>
            </a:r>
            <a:r>
              <a:rPr lang="lv-LV" sz="2800" b="1"/>
              <a:t>pēc tam</a:t>
            </a:r>
            <a:r>
              <a:rPr lang="lv-LV" sz="2800"/>
              <a:t>, kad Jēzus ir </a:t>
            </a:r>
            <a:r>
              <a:rPr lang="lv-LV" sz="2800" b="1"/>
              <a:t>augšāmcēlis Lācaru</a:t>
            </a:r>
            <a:r>
              <a:rPr lang="lv-LV" sz="2800"/>
              <a:t>. </a:t>
            </a:r>
          </a:p>
          <a:p>
            <a:pPr>
              <a:buFontTx/>
              <a:buChar char="•"/>
            </a:pPr>
            <a:r>
              <a:rPr lang="lv-LV" sz="2800"/>
              <a:t>Visi </a:t>
            </a:r>
            <a:r>
              <a:rPr lang="lv-LV" sz="2800" b="1"/>
              <a:t>uzņem</a:t>
            </a:r>
            <a:r>
              <a:rPr lang="lv-LV" sz="2800"/>
              <a:t> ar pareiziem </a:t>
            </a:r>
            <a:r>
              <a:rPr lang="lv-LV" sz="2800" b="1"/>
              <a:t>vārdiem</a:t>
            </a:r>
            <a:r>
              <a:rPr lang="lv-LV" sz="2800"/>
              <a:t>, bet tikai daļa īsti </a:t>
            </a:r>
            <a:r>
              <a:rPr lang="lv-LV" sz="2800" b="1"/>
              <a:t>saprot</a:t>
            </a:r>
            <a:r>
              <a:rPr lang="lv-LV" sz="2800"/>
              <a:t>, kas ir tas, kas </a:t>
            </a:r>
            <a:r>
              <a:rPr lang="lv-LV" sz="2800" b="1"/>
              <a:t>tagad iejāj</a:t>
            </a:r>
            <a:r>
              <a:rPr lang="lv-LV" sz="2800"/>
              <a:t> Jeruzalemē. </a:t>
            </a:r>
          </a:p>
          <a:p>
            <a:pPr>
              <a:buFontTx/>
              <a:buChar char="•"/>
            </a:pPr>
            <a:r>
              <a:rPr lang="lv-LV" sz="2800"/>
              <a:t>Kā rakstīts || „10 </a:t>
            </a:r>
            <a:r>
              <a:rPr lang="lv-LV" sz="2800" i="1"/>
              <a:t>Un, kad Viņš iejāja Jeruzālemē, visa pilsēta sacēlās un sacīja: "Kas Tas tāds?" 11 Bet ļaudis sacīja: "Šis ir pravietis Jēzus no Nacaretes Galilejā."</a:t>
            </a:r>
            <a:r>
              <a:rPr lang="lv-LV" sz="2800"/>
              <a:t>” (Mt.21:10-11)</a:t>
            </a:r>
          </a:p>
        </p:txBody>
      </p:sp>
      <p:pic>
        <p:nvPicPr>
          <p:cNvPr id="23556" name="Picture 4"/>
          <p:cNvPicPr>
            <a:picLocks noChangeAspect="1" noChangeArrowheads="1"/>
          </p:cNvPicPr>
          <p:nvPr/>
        </p:nvPicPr>
        <p:blipFill>
          <a:blip r:embed="rId2" cstate="print"/>
          <a:srcRect l="3143" r="4211"/>
          <a:stretch>
            <a:fillRect/>
          </a:stretch>
        </p:blipFill>
        <p:spPr bwMode="auto">
          <a:xfrm>
            <a:off x="6012160" y="1340768"/>
            <a:ext cx="3168352" cy="51149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Effect transition="in" filter="fade">
                                      <p:cBhvr>
                                        <p:cTn id="11" dur="2000"/>
                                        <p:tgtEl>
                                          <p:spTgt spid="2355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800" i="1" smtClean="0"/>
              <a:t>37 Bet, kad Viņš tuvojās Eļļas kalna nogāzei, viss mācekļu pulks skaņā balsī priecīgi sāka slavēt Dievu par visiem brīnuma darbiem, kurus tie bija redzējuši, 38 un sauca: "Slavēts, kas nāk, mūsu Ķēniņš, Tā Kunga Vārdā! Debesīs nu ir miers un slava augstībā."</a:t>
            </a:r>
            <a:endParaRPr lang="en-US" sz="2800" smtClean="0"/>
          </a:p>
          <a:p>
            <a:pPr marL="0" indent="0" algn="just">
              <a:spcBef>
                <a:spcPct val="0"/>
              </a:spcBef>
              <a:buFontTx/>
              <a:buNone/>
            </a:pPr>
            <a:endParaRPr lang="en-US" sz="2600" i="1" smtClean="0"/>
          </a:p>
        </p:txBody>
      </p:sp>
      <p:sp>
        <p:nvSpPr>
          <p:cNvPr id="7" name="Rectangle 6"/>
          <p:cNvSpPr>
            <a:spLocks noChangeArrowheads="1"/>
          </p:cNvSpPr>
          <p:nvPr/>
        </p:nvSpPr>
        <p:spPr bwMode="auto">
          <a:xfrm>
            <a:off x="0" y="2133600"/>
            <a:ext cx="6156325" cy="4832350"/>
          </a:xfrm>
          <a:prstGeom prst="rect">
            <a:avLst/>
          </a:prstGeom>
          <a:noFill/>
          <a:ln w="9525">
            <a:noFill/>
            <a:miter lim="800000"/>
            <a:headEnd/>
            <a:tailEnd/>
          </a:ln>
        </p:spPr>
        <p:txBody>
          <a:bodyPr>
            <a:spAutoFit/>
          </a:bodyPr>
          <a:lstStyle/>
          <a:p>
            <a:pPr>
              <a:buFontTx/>
              <a:buChar char="•"/>
            </a:pPr>
            <a:r>
              <a:rPr lang="lv-LV" sz="2800" b="1"/>
              <a:t>Visi Jēzus </a:t>
            </a:r>
            <a:r>
              <a:rPr lang="lv-LV" sz="2800"/>
              <a:t>darītie </a:t>
            </a:r>
            <a:r>
              <a:rPr lang="lv-LV" sz="2800" b="1"/>
              <a:t>brīnumi</a:t>
            </a:r>
            <a:r>
              <a:rPr lang="lv-LV" sz="2800"/>
              <a:t> daļai tautas </a:t>
            </a:r>
            <a:r>
              <a:rPr lang="lv-LV" sz="2800" b="1"/>
              <a:t>lika domāt</a:t>
            </a:r>
            <a:r>
              <a:rPr lang="lv-LV" sz="2800"/>
              <a:t>, ka nu reiz ir </a:t>
            </a:r>
            <a:r>
              <a:rPr lang="lv-LV" sz="2800" b="1"/>
              <a:t>ieradies</a:t>
            </a:r>
            <a:r>
              <a:rPr lang="lv-LV" sz="2800"/>
              <a:t> gaidītais </a:t>
            </a:r>
            <a:r>
              <a:rPr lang="lv-LV" sz="2800" b="1"/>
              <a:t>politiskais mesija</a:t>
            </a:r>
            <a:r>
              <a:rPr lang="lv-LV" sz="2800"/>
              <a:t>.</a:t>
            </a:r>
            <a:endParaRPr lang="lv-LV" sz="2800" b="1"/>
          </a:p>
          <a:p>
            <a:pPr>
              <a:buFontTx/>
              <a:buChar char="•"/>
            </a:pPr>
            <a:r>
              <a:rPr lang="lv-LV" sz="2800" b="1"/>
              <a:t>1000 gadu atpakaļ</a:t>
            </a:r>
            <a:r>
              <a:rPr lang="lv-LV" sz="2800"/>
              <a:t> ķēniņš </a:t>
            </a:r>
            <a:r>
              <a:rPr lang="lv-LV" sz="2800" b="1"/>
              <a:t>Dāvids</a:t>
            </a:r>
            <a:r>
              <a:rPr lang="lv-LV" sz="2800"/>
              <a:t>, viņš </a:t>
            </a:r>
            <a:r>
              <a:rPr lang="lv-LV" sz="2800" b="1"/>
              <a:t>gribēja celt</a:t>
            </a:r>
            <a:r>
              <a:rPr lang="lv-LV" sz="2800"/>
              <a:t> tam </a:t>
            </a:r>
            <a:r>
              <a:rPr lang="lv-LV" sz="2800" b="1"/>
              <a:t>Kungam namu</a:t>
            </a:r>
            <a:r>
              <a:rPr lang="lv-LV" sz="2800"/>
              <a:t>.</a:t>
            </a:r>
          </a:p>
          <a:p>
            <a:pPr>
              <a:buFontTx/>
              <a:buChar char="•"/>
            </a:pPr>
            <a:r>
              <a:rPr lang="lv-LV" sz="2800" b="1"/>
              <a:t>Dievs</a:t>
            </a:r>
            <a:r>
              <a:rPr lang="lv-LV" sz="2800"/>
              <a:t> saka </a:t>
            </a:r>
            <a:r>
              <a:rPr lang="lv-LV" sz="2800" b="1"/>
              <a:t>Dāvidam</a:t>
            </a:r>
            <a:r>
              <a:rPr lang="lv-LV" sz="2800"/>
              <a:t>, ka </a:t>
            </a:r>
            <a:r>
              <a:rPr lang="lv-LV" sz="2800" b="1"/>
              <a:t>Viņš pats</a:t>
            </a:r>
            <a:r>
              <a:rPr lang="lv-LV" sz="2800"/>
              <a:t> </a:t>
            </a:r>
            <a:r>
              <a:rPr lang="lv-LV" sz="2800" b="1"/>
              <a:t>cels</a:t>
            </a:r>
            <a:r>
              <a:rPr lang="lv-LV" sz="2800"/>
              <a:t> caur </a:t>
            </a:r>
            <a:r>
              <a:rPr lang="lv-LV" sz="2800" b="1"/>
              <a:t>Dāvida Dēlu</a:t>
            </a:r>
            <a:r>
              <a:rPr lang="lv-LV" sz="2800"/>
              <a:t> tādu </a:t>
            </a:r>
            <a:r>
              <a:rPr lang="lv-LV" sz="2800" b="1"/>
              <a:t>namu</a:t>
            </a:r>
            <a:r>
              <a:rPr lang="lv-LV" sz="2800"/>
              <a:t> savam </a:t>
            </a:r>
            <a:r>
              <a:rPr lang="lv-LV" sz="2800" b="1"/>
              <a:t>Vārdam</a:t>
            </a:r>
            <a:r>
              <a:rPr lang="lv-LV" sz="2800"/>
              <a:t>, kas būs </a:t>
            </a:r>
            <a:r>
              <a:rPr lang="lv-LV" sz="2800" b="1"/>
              <a:t>mūžīgs</a:t>
            </a:r>
            <a:r>
              <a:rPr lang="lv-LV" sz="2800"/>
              <a:t>. </a:t>
            </a:r>
          </a:p>
          <a:p>
            <a:pPr>
              <a:buFontTx/>
              <a:buChar char="•"/>
            </a:pPr>
            <a:r>
              <a:rPr lang="lv-LV" sz="2800" b="1"/>
              <a:t>Mūra nams</a:t>
            </a:r>
            <a:r>
              <a:rPr lang="lv-LV" sz="2800"/>
              <a:t> ir </a:t>
            </a:r>
            <a:r>
              <a:rPr lang="lv-LV" sz="2800" b="1"/>
              <a:t>svarīga lieta</a:t>
            </a:r>
            <a:r>
              <a:rPr lang="lv-LV" sz="2800"/>
              <a:t> Dieva </a:t>
            </a:r>
            <a:r>
              <a:rPr lang="lv-LV" sz="2800" b="1"/>
              <a:t>valstībai</a:t>
            </a:r>
            <a:r>
              <a:rPr lang="lv-LV" sz="2800"/>
              <a:t>, bet </a:t>
            </a:r>
            <a:r>
              <a:rPr lang="lv-LV" sz="2800" b="1"/>
              <a:t>nekas nespēs</a:t>
            </a:r>
            <a:r>
              <a:rPr lang="lv-LV" sz="2800"/>
              <a:t> </a:t>
            </a:r>
            <a:r>
              <a:rPr lang="lv-LV" sz="2800" b="1"/>
              <a:t>aizstāt</a:t>
            </a:r>
            <a:r>
              <a:rPr lang="lv-LV" sz="2800"/>
              <a:t> </a:t>
            </a:r>
            <a:r>
              <a:rPr lang="lv-LV" sz="2800" b="1"/>
              <a:t>mūžīgo Dieva namu</a:t>
            </a:r>
            <a:r>
              <a:rPr lang="lv-LV" sz="2800"/>
              <a:t> – </a:t>
            </a:r>
            <a:r>
              <a:rPr lang="lv-LV" sz="2800" b="1"/>
              <a:t>Dieva Dēlu.</a:t>
            </a:r>
            <a:endParaRPr lang="lv-LV" sz="2800"/>
          </a:p>
        </p:txBody>
      </p:sp>
      <p:pic>
        <p:nvPicPr>
          <p:cNvPr id="4" name="Picture 2"/>
          <p:cNvPicPr>
            <a:picLocks noChangeAspect="1" noChangeArrowheads="1"/>
          </p:cNvPicPr>
          <p:nvPr/>
        </p:nvPicPr>
        <p:blipFill>
          <a:blip r:embed="rId2" cstate="print"/>
          <a:srcRect/>
          <a:stretch>
            <a:fillRect/>
          </a:stretch>
        </p:blipFill>
        <p:spPr bwMode="auto">
          <a:xfrm>
            <a:off x="6012160" y="2276872"/>
            <a:ext cx="3131840" cy="44644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 calcmode="lin" valueType="num">
                                      <p:cBhvr additive="base">
                                        <p:cTn id="2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1475656" y="3714752"/>
            <a:ext cx="6453930" cy="3143247"/>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700213"/>
          </a:xfrm>
        </p:spPr>
        <p:txBody>
          <a:bodyPr/>
          <a:lstStyle/>
          <a:p>
            <a:pPr marL="0" indent="0" algn="just">
              <a:spcBef>
                <a:spcPct val="0"/>
              </a:spcBef>
              <a:buFontTx/>
              <a:buNone/>
            </a:pPr>
            <a:r>
              <a:rPr lang="lv-LV" sz="2700" i="1" smtClean="0"/>
              <a:t>39 Tad kādi no farizejiem, kas bija starp ļaudīm, Viņam sacīja: "Mācītāj, apsauc Savus mācekļus!" 40 Bet Viņš atbildēja: "Es jums saku: ja šie klusēs, tad akmeņi brēks."</a:t>
            </a:r>
            <a:endParaRPr lang="en-US" sz="2700" smtClean="0"/>
          </a:p>
          <a:p>
            <a:pPr marL="0" indent="0" algn="just">
              <a:spcBef>
                <a:spcPct val="0"/>
              </a:spcBef>
              <a:buFontTx/>
              <a:buNone/>
            </a:pPr>
            <a:endParaRPr lang="en-US" sz="2600" i="1" smtClean="0"/>
          </a:p>
        </p:txBody>
      </p:sp>
      <p:sp>
        <p:nvSpPr>
          <p:cNvPr id="7" name="Rectangle 6"/>
          <p:cNvSpPr>
            <a:spLocks noChangeArrowheads="1"/>
          </p:cNvSpPr>
          <p:nvPr/>
        </p:nvSpPr>
        <p:spPr bwMode="auto">
          <a:xfrm>
            <a:off x="0" y="1268413"/>
            <a:ext cx="9144000" cy="2678112"/>
          </a:xfrm>
          <a:prstGeom prst="rect">
            <a:avLst/>
          </a:prstGeom>
          <a:noFill/>
          <a:ln w="9525">
            <a:noFill/>
            <a:miter lim="800000"/>
            <a:headEnd/>
            <a:tailEnd/>
          </a:ln>
        </p:spPr>
        <p:txBody>
          <a:bodyPr>
            <a:spAutoFit/>
          </a:bodyPr>
          <a:lstStyle/>
          <a:p>
            <a:pPr>
              <a:buFontTx/>
              <a:buChar char="•"/>
            </a:pPr>
            <a:r>
              <a:rPr lang="lv-LV" sz="2800" b="1"/>
              <a:t>Padomju laikā,</a:t>
            </a:r>
            <a:r>
              <a:rPr lang="lv-LV" sz="2800"/>
              <a:t> to patiesi esam </a:t>
            </a:r>
            <a:r>
              <a:rPr lang="lv-LV" sz="2800" b="1"/>
              <a:t>piedzīvojuši</a:t>
            </a:r>
            <a:r>
              <a:rPr lang="lv-LV" sz="2800"/>
              <a:t>.</a:t>
            </a:r>
          </a:p>
          <a:p>
            <a:pPr>
              <a:buFontTx/>
              <a:buChar char="•"/>
            </a:pPr>
            <a:r>
              <a:rPr lang="lv-LV" sz="2800"/>
              <a:t>Kur </a:t>
            </a:r>
            <a:r>
              <a:rPr lang="lv-LV" sz="2800" b="1"/>
              <a:t>palikušas kādu dievnamu</a:t>
            </a:r>
            <a:r>
              <a:rPr lang="lv-LV" sz="2800"/>
              <a:t> </a:t>
            </a:r>
            <a:r>
              <a:rPr lang="lv-LV" sz="2800" b="1"/>
              <a:t>drupas</a:t>
            </a:r>
            <a:r>
              <a:rPr lang="lv-LV" sz="2800"/>
              <a:t>, vai </a:t>
            </a:r>
            <a:r>
              <a:rPr lang="lv-LV" sz="2800" b="1"/>
              <a:t>dievnami</a:t>
            </a:r>
            <a:r>
              <a:rPr lang="lv-LV" sz="2800"/>
              <a:t> tika </a:t>
            </a:r>
            <a:r>
              <a:rPr lang="lv-LV" sz="2800" b="1"/>
              <a:t>izmantoti</a:t>
            </a:r>
            <a:r>
              <a:rPr lang="lv-LV" sz="2800"/>
              <a:t> citām </a:t>
            </a:r>
            <a:r>
              <a:rPr lang="lv-LV" sz="2800" b="1"/>
              <a:t>lietām</a:t>
            </a:r>
            <a:r>
              <a:rPr lang="lv-LV" sz="2800"/>
              <a:t>, tur šie </a:t>
            </a:r>
            <a:r>
              <a:rPr lang="lv-LV" sz="2800" b="1"/>
              <a:t>akmeņi brēca</a:t>
            </a:r>
            <a:r>
              <a:rPr lang="lv-LV" sz="2800"/>
              <a:t> un </a:t>
            </a:r>
            <a:r>
              <a:rPr lang="lv-LV" sz="2800" b="1"/>
              <a:t>stāsta</a:t>
            </a:r>
            <a:r>
              <a:rPr lang="lv-LV" sz="2800"/>
              <a:t> par to, ka te </a:t>
            </a:r>
            <a:r>
              <a:rPr lang="lv-LV" sz="2800" b="1"/>
              <a:t>kādreiz</a:t>
            </a:r>
            <a:r>
              <a:rPr lang="lv-LV" sz="2800"/>
              <a:t> ir </a:t>
            </a:r>
            <a:r>
              <a:rPr lang="lv-LV" sz="2800" b="1"/>
              <a:t>sludināts Dieva vārds</a:t>
            </a:r>
            <a:r>
              <a:rPr lang="lv-LV" sz="2800"/>
              <a:t>.</a:t>
            </a:r>
          </a:p>
          <a:p>
            <a:pPr>
              <a:buFontTx/>
              <a:buChar char="•"/>
            </a:pPr>
            <a:r>
              <a:rPr lang="lv-LV" sz="2800" b="1"/>
              <a:t>Katrs</a:t>
            </a:r>
            <a:r>
              <a:rPr lang="lv-LV" sz="2800"/>
              <a:t>, kas to </a:t>
            </a:r>
            <a:r>
              <a:rPr lang="lv-LV" sz="2800" b="1"/>
              <a:t>saprata</a:t>
            </a:r>
            <a:r>
              <a:rPr lang="lv-LV" sz="2800"/>
              <a:t>, </a:t>
            </a:r>
            <a:r>
              <a:rPr lang="lv-LV" sz="2800" b="1"/>
              <a:t>kas tie</a:t>
            </a:r>
            <a:r>
              <a:rPr lang="lv-LV" sz="2800"/>
              <a:t> ir par </a:t>
            </a:r>
            <a:r>
              <a:rPr lang="lv-LV" sz="2800" b="1"/>
              <a:t>mūriem</a:t>
            </a:r>
            <a:r>
              <a:rPr lang="lv-LV" sz="2800"/>
              <a:t>, uz tiem šie </a:t>
            </a:r>
            <a:r>
              <a:rPr lang="lv-LV" sz="2800" b="1"/>
              <a:t>mūri brēca</a:t>
            </a:r>
            <a:r>
              <a:rPr lang="lv-LV" sz="2800"/>
              <a:t> un </a:t>
            </a:r>
            <a:r>
              <a:rPr lang="lv-LV" sz="2800" b="1"/>
              <a:t>sludināja</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5148263" cy="6124575"/>
          </a:xfrm>
          <a:prstGeom prst="rect">
            <a:avLst/>
          </a:prstGeom>
          <a:noFill/>
          <a:ln w="9525">
            <a:noFill/>
            <a:miter lim="800000"/>
            <a:headEnd/>
            <a:tailEnd/>
          </a:ln>
        </p:spPr>
        <p:txBody>
          <a:bodyPr>
            <a:spAutoFit/>
          </a:bodyPr>
          <a:lstStyle/>
          <a:p>
            <a:pPr>
              <a:buFontTx/>
              <a:buChar char="•"/>
            </a:pPr>
            <a:r>
              <a:rPr lang="lv-LV" sz="2800"/>
              <a:t>Kāds augsta </a:t>
            </a:r>
            <a:r>
              <a:rPr lang="lv-LV" sz="2800" b="1"/>
              <a:t>prieka</a:t>
            </a:r>
            <a:r>
              <a:rPr lang="lv-LV" sz="2800"/>
              <a:t> un dziļas </a:t>
            </a:r>
            <a:r>
              <a:rPr lang="lv-LV" sz="2800" b="1"/>
              <a:t>smeldzes</a:t>
            </a:r>
            <a:r>
              <a:rPr lang="lv-LV" sz="2800"/>
              <a:t> pilns </a:t>
            </a:r>
            <a:r>
              <a:rPr lang="lv-LV" sz="2800" b="1"/>
              <a:t>notikums</a:t>
            </a:r>
            <a:r>
              <a:rPr lang="lv-LV" sz="2800"/>
              <a:t>. </a:t>
            </a:r>
          </a:p>
          <a:p>
            <a:pPr>
              <a:buFontTx/>
              <a:buChar char="•"/>
            </a:pPr>
            <a:r>
              <a:rPr lang="lv-LV" sz="2800" b="1"/>
              <a:t>Smeldze</a:t>
            </a:r>
            <a:r>
              <a:rPr lang="lv-LV" sz="2800"/>
              <a:t> – jo Jēzus </a:t>
            </a:r>
            <a:r>
              <a:rPr lang="lv-LV" sz="2800" b="1"/>
              <a:t>Garā skata</a:t>
            </a:r>
            <a:r>
              <a:rPr lang="lv-LV" sz="2800"/>
              <a:t> gaidāms </a:t>
            </a:r>
            <a:r>
              <a:rPr lang="lv-LV" sz="2800" b="1"/>
              <a:t>smagos notikumus.</a:t>
            </a:r>
          </a:p>
          <a:p>
            <a:pPr>
              <a:buFontTx/>
              <a:buChar char="•"/>
            </a:pPr>
            <a:r>
              <a:rPr lang="lv-LV" sz="2800" b="1"/>
              <a:t>Prieka</a:t>
            </a:r>
            <a:r>
              <a:rPr lang="lv-LV" sz="2800"/>
              <a:t> – jo </a:t>
            </a:r>
            <a:r>
              <a:rPr lang="lv-LV" sz="2800" b="1"/>
              <a:t>ļaudis</a:t>
            </a:r>
            <a:r>
              <a:rPr lang="lv-LV" sz="2800"/>
              <a:t> </a:t>
            </a:r>
            <a:r>
              <a:rPr lang="lv-LV" sz="2800" b="1"/>
              <a:t>sagaida</a:t>
            </a:r>
            <a:r>
              <a:rPr lang="lv-LV" sz="2800"/>
              <a:t> savu ilgi </a:t>
            </a:r>
            <a:r>
              <a:rPr lang="lv-LV" sz="2800" b="1"/>
              <a:t>gaidīto Mesiju</a:t>
            </a:r>
            <a:r>
              <a:rPr lang="lv-LV" sz="2800"/>
              <a:t>, kurš </a:t>
            </a:r>
            <a:r>
              <a:rPr lang="lv-LV" sz="2800" b="1"/>
              <a:t>nenāk</a:t>
            </a:r>
            <a:r>
              <a:rPr lang="lv-LV" sz="2800"/>
              <a:t> uz </a:t>
            </a:r>
            <a:r>
              <a:rPr lang="lv-LV" sz="2800" b="1"/>
              <a:t>grezna zirga, ar zobenu</a:t>
            </a:r>
            <a:r>
              <a:rPr lang="lv-LV" sz="2800"/>
              <a:t> kā </a:t>
            </a:r>
            <a:r>
              <a:rPr lang="lv-LV" sz="2800" b="1"/>
              <a:t>ķēniņš</a:t>
            </a:r>
            <a:r>
              <a:rPr lang="lv-LV" sz="2800"/>
              <a:t>, bet </a:t>
            </a:r>
            <a:r>
              <a:rPr lang="lv-LV" sz="2800" b="1"/>
              <a:t>pazemīgs</a:t>
            </a:r>
            <a:r>
              <a:rPr lang="lv-LV" sz="2800"/>
              <a:t> un </a:t>
            </a:r>
            <a:r>
              <a:rPr lang="lv-LV" sz="2800" b="1"/>
              <a:t>lēnīgs</a:t>
            </a:r>
            <a:r>
              <a:rPr lang="lv-LV" sz="2800"/>
              <a:t> uz </a:t>
            </a:r>
            <a:r>
              <a:rPr lang="lv-LV" sz="2800" b="1"/>
              <a:t>ēzeļa mātes kumeļa</a:t>
            </a:r>
            <a:r>
              <a:rPr lang="lv-LV" sz="2800"/>
              <a:t>, lai </a:t>
            </a:r>
            <a:r>
              <a:rPr lang="lv-LV" sz="2800" b="1"/>
              <a:t>nestu</a:t>
            </a:r>
            <a:r>
              <a:rPr lang="lv-LV" sz="2800"/>
              <a:t> mums </a:t>
            </a:r>
            <a:r>
              <a:rPr lang="lv-LV" sz="2800" b="1"/>
              <a:t>mūžīgo dzīvību</a:t>
            </a:r>
            <a:r>
              <a:rPr lang="lv-LV" sz="2800"/>
              <a:t> un </a:t>
            </a:r>
            <a:r>
              <a:rPr lang="lv-LV" sz="2800" b="1"/>
              <a:t>valdītu</a:t>
            </a:r>
            <a:r>
              <a:rPr lang="lv-LV" sz="2800"/>
              <a:t> pār </a:t>
            </a:r>
            <a:r>
              <a:rPr lang="lv-LV" sz="2800" b="1"/>
              <a:t>visām</a:t>
            </a:r>
            <a:r>
              <a:rPr lang="lv-LV" sz="2800"/>
              <a:t> </a:t>
            </a:r>
            <a:r>
              <a:rPr lang="lv-LV" sz="2800" b="1"/>
              <a:t>tautām mūžīgi</a:t>
            </a:r>
            <a:r>
              <a:rPr lang="lv-LV" sz="2800"/>
              <a:t>.  Āmen</a:t>
            </a:r>
          </a:p>
        </p:txBody>
      </p:sp>
      <p:pic>
        <p:nvPicPr>
          <p:cNvPr id="4" name="Picture 5"/>
          <p:cNvPicPr>
            <a:picLocks noChangeAspect="1" noChangeArrowheads="1"/>
          </p:cNvPicPr>
          <p:nvPr/>
        </p:nvPicPr>
        <p:blipFill>
          <a:blip r:embed="rId2" cstate="print"/>
          <a:srcRect/>
          <a:stretch>
            <a:fillRect/>
          </a:stretch>
        </p:blipFill>
        <p:spPr bwMode="auto">
          <a:xfrm flipH="1">
            <a:off x="4860032" y="908720"/>
            <a:ext cx="4283968" cy="55659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805</TotalTime>
  <Words>862</Words>
  <Application>Microsoft Office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Lk.19:28-40 Pūpolsvētdiena</vt:lpstr>
      <vt:lpstr>Lk.19:28-40 Pūpolsvētdiena</vt:lpstr>
      <vt:lpstr>Ievads</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59</cp:revision>
  <dcterms:created xsi:type="dcterms:W3CDTF">2010-10-07T14:46:11Z</dcterms:created>
  <dcterms:modified xsi:type="dcterms:W3CDTF">2018-03-24T20:56:13Z</dcterms:modified>
</cp:coreProperties>
</file>